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89" r:id="rId5"/>
  </p:sldMasterIdLst>
  <p:notesMasterIdLst>
    <p:notesMasterId r:id="rId26"/>
  </p:notesMasterIdLst>
  <p:handoutMasterIdLst>
    <p:handoutMasterId r:id="rId27"/>
  </p:handoutMasterIdLst>
  <p:sldIdLst>
    <p:sldId id="495" r:id="rId6"/>
    <p:sldId id="526" r:id="rId7"/>
    <p:sldId id="339" r:id="rId8"/>
    <p:sldId id="507" r:id="rId9"/>
    <p:sldId id="525" r:id="rId10"/>
    <p:sldId id="509" r:id="rId11"/>
    <p:sldId id="403" r:id="rId12"/>
    <p:sldId id="512" r:id="rId13"/>
    <p:sldId id="336" r:id="rId14"/>
    <p:sldId id="513" r:id="rId15"/>
    <p:sldId id="524" r:id="rId16"/>
    <p:sldId id="522" r:id="rId17"/>
    <p:sldId id="533" r:id="rId18"/>
    <p:sldId id="527" r:id="rId19"/>
    <p:sldId id="528" r:id="rId20"/>
    <p:sldId id="529" r:id="rId21"/>
    <p:sldId id="530" r:id="rId22"/>
    <p:sldId id="531" r:id="rId23"/>
    <p:sldId id="532" r:id="rId24"/>
    <p:sldId id="523" r:id="rId25"/>
  </p:sldIdLst>
  <p:sldSz cx="12192000" cy="6858000"/>
  <p:notesSz cx="6858000" cy="9144000"/>
  <p:custDataLst>
    <p:tags r:id="rId28"/>
  </p:custDataLst>
  <p:defaultTextStyle>
    <a:defPPr marL="0" lvl="0" algn="l" rtl="0">
      <a:lnSpc>
        <a:spcPct val="100000"/>
      </a:lnSpc>
      <a:spcBef>
        <a:spcPts val="0"/>
      </a:spcBef>
      <a:spcAft>
        <a:spcPts val="0"/>
      </a:spcAft>
    </a:defPPr>
    <a:lvl1pPr marL="0" lvl="0" algn="l" rtl="0"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L="457200" lvl="1" algn="l" rtl="0"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L="914400" lvl="2" algn="l" rtl="0"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L="1371600" lvl="3" algn="l" rtl="0"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L="1828800" lvl="4" algn="l" rtl="0"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L="2286000" lvl="5" algn="l" rtl="0"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L="2743200" lvl="6" algn="l" rtl="0"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L="3200400" lvl="7" algn="l" rtl="0"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L="3657600" lvl="8" algn="l" rtl="0"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7" roundtripDataSignature="AMtx7mhHFUXBX9eSwSNFguSOFoKWNbFbf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172E21-DAB2-EC4A-AC07-15F4C3EB97C0}" name="Charlotte Shutes" initials="CS" userId="S::cshutes@commvault.com::b38ac655-ac8e-4b0a-80f5-89fab2e20854" providerId="AD"/>
  <p188:author id="{5CB6D831-AF20-281D-0769-803456458693}" name="Thomas White" initials="TW" userId="S::tom.white@brightcarbon.com::656cad3a-c76a-4384-be97-99e13bf89d76" providerId="AD"/>
  <p188:author id="{DDE709CA-85BB-90E9-1231-08F7490705B4}" name="Inga Talmantiene" initials="IT" userId="S::italmantiene@commvault.com::c378a1cc-20cb-4e06-a7ae-6c6e62c4811c" providerId="AD"/>
  <p188:author id="{36ED62DD-42BD-AD9B-A309-63799385AC25}" name="Ruba Shaikh" initials="RS" userId="S::rshaikh@commvault.com::4764d159-e151-4634-af70-142cb3ec6ce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arol Clark" initials="CC" lastIdx="2" clrIdx="6">
    <p:extLst>
      <p:ext uri="{19B8F6BF-5375-455C-9EA6-DF929625EA0E}">
        <p15:presenceInfo xmlns:p15="http://schemas.microsoft.com/office/powerpoint/2012/main" userId="S::cclark@commvault.com::e359c01b-ebcd-4fce-8ad0-2b2785f9b62c" providerId="AD"/>
      </p:ext>
    </p:extLst>
  </p:cmAuthor>
  <p:cmAuthor id="1" name="Charlotte Shutes" initials="CS" lastIdx="58" clrIdx="0">
    <p:extLst>
      <p:ext uri="{19B8F6BF-5375-455C-9EA6-DF929625EA0E}">
        <p15:presenceInfo xmlns:p15="http://schemas.microsoft.com/office/powerpoint/2012/main" userId="S::cshutes@commvault.com::b38ac655-ac8e-4b0a-80f5-89fab2e20854" providerId="AD"/>
      </p:ext>
    </p:extLst>
  </p:cmAuthor>
  <p:cmAuthor id="8" name="Penny Gralewski" initials="PG" lastIdx="8" clrIdx="7">
    <p:extLst>
      <p:ext uri="{19B8F6BF-5375-455C-9EA6-DF929625EA0E}">
        <p15:presenceInfo xmlns:p15="http://schemas.microsoft.com/office/powerpoint/2012/main" userId="S::pgralewski@commvault.com::f647cd16-51be-4999-82b6-3b3b04567b18" providerId="AD"/>
      </p:ext>
    </p:extLst>
  </p:cmAuthor>
  <p:cmAuthor id="2" name="Michael Letschin" initials="ML" lastIdx="2" clrIdx="1">
    <p:extLst>
      <p:ext uri="{19B8F6BF-5375-455C-9EA6-DF929625EA0E}">
        <p15:presenceInfo xmlns:p15="http://schemas.microsoft.com/office/powerpoint/2012/main" userId="S::mletschin@commvault.com::dbbbe322-3f82-48d0-84fc-a0678d6fb0bb" providerId="AD"/>
      </p:ext>
    </p:extLst>
  </p:cmAuthor>
  <p:cmAuthor id="9" name="Jennifer Farkas" initials="JF" lastIdx="3" clrIdx="8">
    <p:extLst>
      <p:ext uri="{19B8F6BF-5375-455C-9EA6-DF929625EA0E}">
        <p15:presenceInfo xmlns:p15="http://schemas.microsoft.com/office/powerpoint/2012/main" userId="S::jfarkas@commvault.com::027957e1-b2bb-4a62-a37c-468259995f08" providerId="AD"/>
      </p:ext>
    </p:extLst>
  </p:cmAuthor>
  <p:cmAuthor id="3" name="Hope D'Amore" initials="HD" lastIdx="4" clrIdx="2">
    <p:extLst>
      <p:ext uri="{19B8F6BF-5375-455C-9EA6-DF929625EA0E}">
        <p15:presenceInfo xmlns:p15="http://schemas.microsoft.com/office/powerpoint/2012/main" userId="S::hdamore@commvault.com::11ee241b-a517-4129-86e7-4d3f4c2967d4" providerId="AD"/>
      </p:ext>
    </p:extLst>
  </p:cmAuthor>
  <p:cmAuthor id="10" name="Steven James" initials="SJ" lastIdx="39" clrIdx="9">
    <p:extLst>
      <p:ext uri="{19B8F6BF-5375-455C-9EA6-DF929625EA0E}">
        <p15:presenceInfo xmlns:p15="http://schemas.microsoft.com/office/powerpoint/2012/main" userId="S::steven.james@brightcarbon.com::66360e71-de53-42c9-9e77-4ea1bc003f07" providerId="AD"/>
      </p:ext>
    </p:extLst>
  </p:cmAuthor>
  <p:cmAuthor id="4" name="Inga Talmantiene" initials="IT" lastIdx="13" clrIdx="3">
    <p:extLst>
      <p:ext uri="{19B8F6BF-5375-455C-9EA6-DF929625EA0E}">
        <p15:presenceInfo xmlns:p15="http://schemas.microsoft.com/office/powerpoint/2012/main" userId="S::italmantiene@commvault.com::c378a1cc-20cb-4e06-a7ae-6c6e62c4811c" providerId="AD"/>
      </p:ext>
    </p:extLst>
  </p:cmAuthor>
  <p:cmAuthor id="5" name="Isabelle Guis" initials="IG" lastIdx="15" clrIdx="4">
    <p:extLst>
      <p:ext uri="{19B8F6BF-5375-455C-9EA6-DF929625EA0E}">
        <p15:presenceInfo xmlns:p15="http://schemas.microsoft.com/office/powerpoint/2012/main" userId="S::iguis@commvault.com::54385e94-1acd-4b32-a102-1c53d27ad7d3" providerId="AD"/>
      </p:ext>
    </p:extLst>
  </p:cmAuthor>
  <p:cmAuthor id="6" name="Sarah Stepic" initials="SS" lastIdx="3" clrIdx="5">
    <p:extLst>
      <p:ext uri="{19B8F6BF-5375-455C-9EA6-DF929625EA0E}">
        <p15:presenceInfo xmlns:p15="http://schemas.microsoft.com/office/powerpoint/2012/main" userId="S::sstepic@commvault.com::553d360e-6143-47f1-a66a-eefe5c5375a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868"/>
    <a:srgbClr val="ECECEC"/>
    <a:srgbClr val="5B7586"/>
    <a:srgbClr val="FF4A6A"/>
    <a:srgbClr val="5F7A8A"/>
    <a:srgbClr val="0B2E44"/>
    <a:srgbClr val="D0DAE1"/>
    <a:srgbClr val="DDEAF3"/>
    <a:srgbClr val="3C5869"/>
    <a:srgbClr val="EDF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19AAD08-99C9-4F4F-8301-A24F8182782A}">
  <a:tblStyle styleId="{E19AAD08-99C9-4F4F-8301-A24F8182782A}"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5">
              <a:alpha val="20000"/>
            </a:schemeClr>
          </a:solidFill>
        </a:fill>
      </a:tcStyle>
    </a:band1H>
    <a:band2H>
      <a:tcTxStyle b="off" i="off"/>
      <a:tcStyle>
        <a:tcBdr/>
      </a:tcStyle>
    </a:band2H>
    <a:band1V>
      <a:tcTxStyle b="off" i="off"/>
      <a:tcStyle>
        <a:tcBdr/>
        <a:fill>
          <a:solidFill>
            <a:schemeClr val="accent5">
              <a:alpha val="20000"/>
            </a:scheme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12700" cap="flat" cmpd="sng">
              <a:solidFill>
                <a:schemeClr val="accent5"/>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12700" cap="flat" cmpd="sng">
              <a:solidFill>
                <a:schemeClr val="accent5"/>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19"/>
    <p:restoredTop sz="83586"/>
  </p:normalViewPr>
  <p:slideViewPr>
    <p:cSldViewPr snapToGrid="0" snapToObjects="1">
      <p:cViewPr varScale="1">
        <p:scale>
          <a:sx n="74" d="100"/>
          <a:sy n="74" d="100"/>
        </p:scale>
        <p:origin x="1560" y="1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133"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129"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3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128" Type="http://schemas.openxmlformats.org/officeDocument/2006/relationships/commentAuthors" Target="commentAuthors.xml"/><Relationship Id="rId131"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gs" Target="tags/tag1.xml"/><Relationship Id="rId127" Type="http://customschemas.google.com/relationships/presentationmetadata" Target="metadata"/><Relationship Id="rId10" Type="http://schemas.openxmlformats.org/officeDocument/2006/relationships/slide" Target="slides/slide5.xml"/><Relationship Id="rId19" Type="http://schemas.openxmlformats.org/officeDocument/2006/relationships/slide" Target="slides/slide14.xml"/><Relationship Id="rId13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88AF03A-8D70-4AC5-A8FA-ED9C8BB1C0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DD1D257-AB0C-40F2-9DC2-91D05CC1D5B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CCC19F-67E4-4958-B2BF-E07C18746166}" type="datetimeFigureOut">
              <a:rPr lang="en-GB" smtClean="0"/>
              <a:t>25/08/2022</a:t>
            </a:fld>
            <a:endParaRPr lang="en-GB"/>
          </a:p>
        </p:txBody>
      </p:sp>
      <p:sp>
        <p:nvSpPr>
          <p:cNvPr id="4" name="Footer Placeholder 3">
            <a:extLst>
              <a:ext uri="{FF2B5EF4-FFF2-40B4-BE49-F238E27FC236}">
                <a16:creationId xmlns:a16="http://schemas.microsoft.com/office/drawing/2014/main" id="{9DA57DFA-98C1-493F-A1DC-9146F3A48E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88E7479-1970-470F-9C45-D0EEDC1D29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1C205C1-149C-42B3-8A1A-20EC1DB90C3D}" type="slidenum">
              <a:rPr lang="en-GB" smtClean="0"/>
              <a:t>‹#›</a:t>
            </a:fld>
            <a:endParaRPr lang="en-GB"/>
          </a:p>
        </p:txBody>
      </p:sp>
    </p:spTree>
    <p:extLst>
      <p:ext uri="{BB962C8B-B14F-4D97-AF65-F5344CB8AC3E}">
        <p14:creationId xmlns:p14="http://schemas.microsoft.com/office/powerpoint/2010/main" val="1552613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cs.microsoft.com/en-us/azure/security/fundamentals/shared-responsibility?toc=%2Fcompliance%2Fassurance%2Ftoc.json&amp;bc=%2Fcompliance%2Fassurance%2Fbreadcrumb%2Ftoc.jso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1331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While Commvault as a whole has been a recognized industry leader for over two decades, Metallic in its own right is turning heads and has snagged a number of industry awards – including a Gold Stevie.</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14876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as much as we love the recognition from our peers, it’s our customers’ feedback that really matters.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Whatever the use case – and increasingly, for multiple use cases - customers are recognizing the impact Metallic can have on their business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saving money, to driving efficiencies, to simplifying management, Metallic is making customers lives easier while keeping their data secure, compliant, and recoverable.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One customer recently summed it up: “The radical simplicity and unmatched scalability of Metallic is allowing us to completely rethink how we protect our data.”</a:t>
            </a:r>
          </a:p>
          <a:p>
            <a:endParaRPr lang="en-US" dirty="0">
              <a:cs typeface="Calibri"/>
            </a:endParaRPr>
          </a:p>
          <a:p>
            <a:r>
              <a:rPr lang="en-US" dirty="0">
                <a:cs typeface="Calibri"/>
              </a:rPr>
              <a:t>&lt;next&gt;</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48157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Commvault’s Metallic SaaS Backup for Microsoft 365 protects the complete Exchange Online mailboxes, including all items and folders in primary, shared, and archive mailboxes, and OneDrive for Business files, folders, subfolders, permissions, and versions.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It also protects the enterprise SharePoint Online site collection, including all subsites, lists, libraries, and apps, along with workflows, permissions, versions, and look and feel. The business customer gets protection for Office 365 Groups and Microsoft Teams, including mailbox and site collections within them.</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With deep protection, multi-layered security in the cloud, simple SaaS delivery with no hidden costs and going above and beyond to protect the business’s entire Microsoft cloud – this is a great solution for all related challenges </a:t>
            </a:r>
          </a:p>
          <a:p>
            <a:endParaRPr lang="en-US" sz="1200" b="0" i="0" u="none" strike="noStrike" kern="1200" cap="none" dirty="0">
              <a:solidFill>
                <a:schemeClr val="tx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04095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1331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54139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700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0081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Metallic is Commvault’s line of SaaS –delivered solutions</a:t>
            </a:r>
            <a:endParaRPr lang="en-US" dirty="0"/>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It’s designed to help companies of all sizes – from hundreds to tens of thousands of employees -- reduce risk, safeguard against attack, and seamlessly navigate hybrid cloud environments with simplified management</a:t>
            </a:r>
            <a:endParaRPr lang="en-US" b="0" dirty="0">
              <a:cs typeface="Calibri"/>
            </a:endParaRPr>
          </a:p>
          <a:p>
            <a:endParaRPr lang="en-US" b="0" dirty="0"/>
          </a:p>
          <a:p>
            <a:r>
              <a:rPr lang="en-US" b="0" dirty="0"/>
              <a:t>– and today - our portfolio is more comprehensive than ever …</a:t>
            </a:r>
            <a:endParaRPr lang="en-US" b="0" dirty="0">
              <a:cs typeface="Calibri"/>
            </a:endParaRPr>
          </a:p>
          <a:p>
            <a:endParaRPr lang="en-US" b="0" dirty="0"/>
          </a:p>
          <a:p>
            <a:r>
              <a:rPr lang="en-US" b="0" dirty="0"/>
              <a:t>We offer backup and recovery for VMs and containers, as well as structured and unstructured data</a:t>
            </a:r>
            <a:endParaRPr lang="en-US" b="0" dirty="0">
              <a:cs typeface="Calibri"/>
            </a:endParaRPr>
          </a:p>
          <a:p>
            <a:endParaRPr lang="en-US" b="0" dirty="0"/>
          </a:p>
          <a:p>
            <a:r>
              <a:rPr lang="en-US" b="0" dirty="0"/>
              <a:t>We also protect SaaS applications – Office 365 and now Salesforce – with our latest addition to the family</a:t>
            </a:r>
            <a:endParaRPr lang="en-US" b="0" dirty="0">
              <a:cs typeface="Calibri"/>
            </a:endParaRPr>
          </a:p>
          <a:p>
            <a:endParaRPr lang="en-US" b="0" dirty="0"/>
          </a:p>
          <a:p>
            <a:r>
              <a:rPr lang="en-US" b="0" dirty="0"/>
              <a:t>And … we deliver powerful backup &amp; recovery capabilities for laptops and desktops –</a:t>
            </a:r>
            <a:r>
              <a:rPr lang="en-US" dirty="0"/>
              <a:t> </a:t>
            </a:r>
            <a:r>
              <a:rPr lang="en-US" b="0" dirty="0"/>
              <a:t>which is more important than ever in this era of remote work.</a:t>
            </a:r>
            <a:endParaRPr lang="en-US" b="0" dirty="0">
              <a:cs typeface="Calibri"/>
            </a:endParaRPr>
          </a:p>
          <a:p>
            <a:endParaRPr lang="en-US" b="0" dirty="0"/>
          </a:p>
          <a:p>
            <a:pPr>
              <a:defRPr/>
            </a:pPr>
            <a:r>
              <a:rPr lang="en-US" b="0" dirty="0"/>
              <a:t>Metallic provides companies peace of mind that while they’re getting the latest innovation in cloud-delivered backup, we’re built on the best -- with Commvault IP and the power of Microsoft Azure. </a:t>
            </a:r>
            <a:r>
              <a:rPr lang="en-US" sz="1800" dirty="0">
                <a:effectLst/>
                <a:latin typeface="Calibri"/>
                <a:ea typeface="Calibri" panose="020F0502020204030204" pitchFamily="34" charset="0"/>
                <a:cs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a:ea typeface="Calibri" panose="020F0502020204030204" pitchFamily="34" charset="0"/>
                <a:cs typeface="Calibri"/>
              </a:rPr>
              <a:t>Metallic is a solution built on trusted leadership from Commvault &amp; the power of Azure – we are jointly making companies scalable, secure, and productive in the cloud … whatever their journey.”</a:t>
            </a:r>
          </a:p>
          <a:p>
            <a:endParaRPr lang="en-US" b="0" dirty="0"/>
          </a:p>
          <a:p>
            <a:pPr algn="l"/>
            <a:endParaRPr lang="en-US" b="0" dirty="0"/>
          </a:p>
          <a:p>
            <a:pPr algn="l"/>
            <a:endParaRPr lang="en-US" b="0" dirty="0"/>
          </a:p>
          <a:p>
            <a:pPr algn="l"/>
            <a:endParaRPr lang="en-US" b="0" dirty="0"/>
          </a:p>
          <a:p>
            <a:endParaRPr lang="en-US" b="0" dirty="0"/>
          </a:p>
          <a:p>
            <a:pPr algn="l"/>
            <a:endParaRPr lang="en-US" b="1" dirty="0">
              <a:solidFill>
                <a:schemeClr val="accent4"/>
              </a:solidFill>
              <a:latin typeface="Work Sans Light" panose="00000400000000000000" pitchFamily="50" charset="0"/>
            </a:endParaRP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0544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06692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Commvault helps NetApp customers to usher in the cloud era with Intelligent data services. We use the unified data management platform approach offering data protection across </a:t>
            </a:r>
            <a:r>
              <a:rPr lang="en-US" dirty="0" err="1"/>
              <a:t>mutli</a:t>
            </a:r>
            <a:r>
              <a:rPr lang="en-US" dirty="0"/>
              <a:t>-cloud, on-prem and edge. Our technology is offered as a software as well as a SaaS offering. </a:t>
            </a:r>
          </a:p>
          <a:p>
            <a:r>
              <a:rPr lang="en-US" dirty="0"/>
              <a:t>We are leading the way in the cloud as a pioneer in data management for 26 years. We have been a consistent leader in the Gartner MQ over 10 consecutive years, having issued 1000+ patents in the space. Over 100,000 organizations rely on Commvault and we have tight relationships with cloud providers, having already moved more than 2.5 exabyte data to the cloud. We ensure that our customers reap the benefits of our technology and services maintaining 98% satisfaction ratings. </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7538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dirty="0">
                <a:ln>
                  <a:noFill/>
                </a:ln>
                <a:solidFill>
                  <a:prstClr val="black"/>
                </a:solidFill>
                <a:effectLst/>
                <a:uLnTx/>
                <a:uFillTx/>
                <a:latin typeface="Calibri" panose="020F0502020204030204" pitchFamily="34" charset="0"/>
                <a:ea typeface="Calibri"/>
                <a:cs typeface="Times New Roman" panose="02020603050405020304" pitchFamily="18" charset="0"/>
                <a:sym typeface="Calibri"/>
              </a:rPr>
              <a:t>Global data creation and replication is currently experiencing a compound annual growth rate (CAGR) of 23% over the 2020-2025 forecast period. IDC says corporate data repositories are more fragmented than ever, with continued annual data growth of 40–50% and rapid proliferation of cloud storage, mobile devices, software-as-a-service applications, and open source innovations. (Source: IDC report WW global datasphere forecast , March 2021)</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Calibri"/>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Calibri"/>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Modern enterprises have seen multiple technology shifts as their data environments have evolved over the years, from mainframes and client-server-based environments, to virtualization, integrated appliances, the cloud, containers &amp; microservices, and SaaS</a:t>
            </a: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While these new waves of innovation can bring efficiency, they can also add complexity as new workload types are added to the data estate, resulting in fragmentation, data silos, and challenges managing legacy data while also transforming your environment to embrace more modern workloads</a:t>
            </a: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Modern enterprises, therefore, are faced with a number of challenges as they strive to manage these multi-generational data environments – including not only increasing data availability and complexity challenges, but also increasing security challenges that puts them at greater risk of data breaches and ransomware attacks.</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9095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SaaS is outpacing traditional applications in terms of growth and SaaS apps are transforming the workplace. But corporate data repositories are more fragmented than ever and with the continued annual data growth rate of 40- 50%, the problem keeps getting bigger. The top causes for SaaS app data loss, as reported by analyst firm ESG in their report ‘The Evolution of Data Protection Cloud Strategies’ is as follows: </a:t>
            </a:r>
          </a:p>
          <a:p>
            <a:endParaRPr lang="en-US" dirty="0"/>
          </a:p>
          <a:p>
            <a:r>
              <a:rPr lang="en-US" dirty="0"/>
              <a:t>More than 20% data loss happens due to data corruption </a:t>
            </a:r>
          </a:p>
          <a:p>
            <a:r>
              <a:rPr lang="en-US" dirty="0"/>
              <a:t>Nearly a quarter of the data loss is due to malicious attacks – either due to ransomware and external attacks or due to internal bad actors </a:t>
            </a:r>
          </a:p>
          <a:p>
            <a:r>
              <a:rPr lang="en-US" dirty="0"/>
              <a:t>Another 21% is due to user or admin errors </a:t>
            </a:r>
          </a:p>
          <a:p>
            <a:r>
              <a:rPr lang="en-US" dirty="0"/>
              <a:t>The rest of it stems from human errors such as misunderstood retention policies, gaps in current back up solutions and more </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5839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Arial"/>
              </a:rPr>
              <a:t>When specifically relating to Microsoft365, it is highly recommended to have coordinated data protection for the enterprise. Yet, it has been noticed that a very small portion of businesses (only 13%) understand their own role in safeguarding their own data. Microsoft has a published a ‘shared responsibility model’. It is their recommendation to regularly backup the content and data that enterprise stores on their services. Read more about it in their service agreement :</a:t>
            </a:r>
            <a:r>
              <a:rPr lang="en-US" sz="1200" baseline="30000" dirty="0">
                <a:solidFill>
                  <a:srgbClr val="4F697B"/>
                </a:solidFill>
                <a:latin typeface="DM Sans"/>
              </a:rPr>
              <a:t> </a:t>
            </a:r>
            <a:r>
              <a:rPr lang="en-US" sz="1200" b="0" i="0" u="sng" strike="noStrike" cap="none" dirty="0">
                <a:solidFill>
                  <a:schemeClr val="dk1"/>
                </a:solidFill>
                <a:effectLst/>
                <a:latin typeface="Calibri"/>
                <a:ea typeface="Calibri"/>
                <a:cs typeface="Calibri"/>
                <a:sym typeface="Calibri"/>
                <a:hlinkClick r:id="rId3" tooltip="https://docs.microsoft.com/en-us/azure/security/fundamentals/shared-responsibility?toc=%2Fcompliance%2Fassurance%2Ftoc.json&amp;bc=%2Fcompliance%2Fassurance%2Fbreadcrumb%2Ftoc.json"/>
              </a:rPr>
              <a:t>Shared responsibility in the cloud - Microsoft Azure | Microsoft Docs</a:t>
            </a:r>
            <a:endParaRPr lang="en-US" sz="1200" b="0" i="0" u="sng" strike="noStrike" cap="none" dirty="0">
              <a:solidFill>
                <a:schemeClr val="dk1"/>
              </a:solidFill>
              <a:effectLst/>
              <a:latin typeface="Calibri"/>
              <a:ea typeface="Calibri"/>
              <a:cs typeface="Calibri"/>
              <a:sym typeface="Calibri"/>
            </a:endParaRPr>
          </a:p>
          <a:p>
            <a:endParaRPr lang="en-US" sz="1200" dirty="0">
              <a:solidFill>
                <a:srgbClr val="4F697B"/>
              </a:solidFill>
              <a:latin typeface="DM Sans"/>
              <a:cs typeface="Arial"/>
            </a:endParaRPr>
          </a:p>
          <a:p>
            <a:r>
              <a:rPr lang="en-US" dirty="0">
                <a:cs typeface="Arial"/>
              </a:rPr>
              <a:t>Microsoft also highly recommends Commvault’s Metallic as their partner and a great option on Microsoft Azure marketplace. Make sure that your Microsoft365 data is recoverable from accidental deletion , corruption or malicious attacks with a SaaS backup and recovery solution from Commvault’s Metallic. </a:t>
            </a:r>
          </a:p>
          <a:p>
            <a:endParaRPr lang="en-US" dirty="0">
              <a:cs typeface="Arial"/>
            </a:endParaRPr>
          </a:p>
          <a:p>
            <a:r>
              <a:rPr lang="en-US" sz="1200" b="0" i="0" u="none" strike="noStrike" cap="none" dirty="0">
                <a:solidFill>
                  <a:schemeClr val="dk1"/>
                </a:solidFill>
                <a:effectLst/>
                <a:latin typeface="Calibri"/>
                <a:ea typeface="Calibri"/>
                <a:cs typeface="Calibri"/>
                <a:sym typeface="Calibri"/>
              </a:rPr>
              <a:t>Commvault’s Metallic provides the tools you need to manage, migrate, access and recover your data no matter where it lives, while reducing cost and risk. Microsoft trusts Commvault Metallic to manage and protect some of its most important data and workloads. Commvault is proven and ready to help you harness the power of your data. Partnering with Microsoft Azure, Commvault Metallic SaaS Backup solution delivers data protection and recovery you can trust </a:t>
            </a:r>
            <a:r>
              <a:rPr lang="en-US" dirty="0">
                <a:cs typeface="Arial"/>
              </a:rPr>
              <a:t> </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61264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30310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309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19026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Master" Target="../slideMasters/slideMaster1.xml"/><Relationship Id="rId7" Type="http://schemas.openxmlformats.org/officeDocument/2006/relationships/image" Target="../media/image12.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4.png"/><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Master" Target="../slideMasters/slideMaster1.xml"/><Relationship Id="rId7" Type="http://schemas.openxmlformats.org/officeDocument/2006/relationships/image" Target="../media/image12.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Master" Target="../slideMasters/slideMaster1.xml"/><Relationship Id="rId7" Type="http://schemas.openxmlformats.org/officeDocument/2006/relationships/image" Target="../media/image15.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16.png"/><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0.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17.png"/><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0.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18.png"/><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0.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Master" Target="../slideMasters/slideMaster1.xml"/><Relationship Id="rId7" Type="http://schemas.openxmlformats.org/officeDocument/2006/relationships/image" Target="../media/image10.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19.png"/><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20.png"/><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Master" Target="../slideMasters/slideMaster1.xml"/><Relationship Id="rId7" Type="http://schemas.openxmlformats.org/officeDocument/2006/relationships/image" Target="../media/image10.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Master" Target="../slideMasters/slideMaster1.xml"/><Relationship Id="rId1" Type="http://schemas.openxmlformats.org/officeDocument/2006/relationships/tags" Target="../tags/tag74.xml"/><Relationship Id="rId5" Type="http://schemas.openxmlformats.org/officeDocument/2006/relationships/image" Target="../media/image10.png"/><Relationship Id="rId4" Type="http://schemas.openxmlformats.org/officeDocument/2006/relationships/image" Target="../media/image1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Master" Target="../slideMasters/slideMaster1.xml"/><Relationship Id="rId1" Type="http://schemas.openxmlformats.org/officeDocument/2006/relationships/tags" Target="../tags/tag75.xml"/><Relationship Id="rId5" Type="http://schemas.openxmlformats.org/officeDocument/2006/relationships/image" Target="../media/image12.png"/><Relationship Id="rId4"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2.pn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23.png"/><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24.png"/><Relationship Id="rId5" Type="http://schemas.openxmlformats.org/officeDocument/2006/relationships/image" Target="../media/image1.emf"/><Relationship Id="rId4" Type="http://schemas.openxmlformats.org/officeDocument/2006/relationships/oleObject" Target="../embeddings/oleObject37.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2.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10.png"/><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Master" Target="../slideMasters/slideMaster1.xml"/><Relationship Id="rId7" Type="http://schemas.openxmlformats.org/officeDocument/2006/relationships/image" Target="../media/image12.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25.png"/><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6.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Master" Target="../slideMasters/slideMaster1.xml"/><Relationship Id="rId1" Type="http://schemas.openxmlformats.org/officeDocument/2006/relationships/tags" Target="../tags/tag90.xml"/><Relationship Id="rId4" Type="http://schemas.openxmlformats.org/officeDocument/2006/relationships/image" Target="../media/image12.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Master" Target="../slideMasters/slideMaster1.xml"/><Relationship Id="rId1" Type="http://schemas.openxmlformats.org/officeDocument/2006/relationships/tags" Target="../tags/tag91.xml"/><Relationship Id="rId4" Type="http://schemas.openxmlformats.org/officeDocument/2006/relationships/image" Target="../media/image12.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92.xml"/><Relationship Id="rId4" Type="http://schemas.openxmlformats.org/officeDocument/2006/relationships/image" Target="../media/image27.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Master" Target="../slideMasters/slideMaster1.xml"/><Relationship Id="rId1" Type="http://schemas.openxmlformats.org/officeDocument/2006/relationships/tags" Target="../tags/tag93.xml"/><Relationship Id="rId4" Type="http://schemas.openxmlformats.org/officeDocument/2006/relationships/image" Target="../media/image12.png"/></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10.png"/><Relationship Id="rId3" Type="http://schemas.openxmlformats.org/officeDocument/2006/relationships/slideMaster" Target="../slideMasters/slideMaster1.xml"/><Relationship Id="rId7" Type="http://schemas.openxmlformats.org/officeDocument/2006/relationships/image" Target="../media/image32.png"/><Relationship Id="rId12" Type="http://schemas.openxmlformats.org/officeDocument/2006/relationships/image" Target="../media/image5.pn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31.png"/><Relationship Id="rId11" Type="http://schemas.openxmlformats.org/officeDocument/2006/relationships/image" Target="../media/image1.emf"/><Relationship Id="rId5" Type="http://schemas.openxmlformats.org/officeDocument/2006/relationships/image" Target="../media/image30.png"/><Relationship Id="rId10" Type="http://schemas.openxmlformats.org/officeDocument/2006/relationships/oleObject" Target="../embeddings/oleObject41.bin"/><Relationship Id="rId4" Type="http://schemas.openxmlformats.org/officeDocument/2006/relationships/image" Target="../media/image29.png"/><Relationship Id="rId9" Type="http://schemas.openxmlformats.org/officeDocument/2006/relationships/image" Target="../media/image34.pn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Master" Target="../slideMasters/slideMaster1.xml"/><Relationship Id="rId7" Type="http://schemas.openxmlformats.org/officeDocument/2006/relationships/image" Target="../media/image10.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image" Target="../media/image5.png"/><Relationship Id="rId11" Type="http://schemas.openxmlformats.org/officeDocument/2006/relationships/image" Target="../media/image32.png"/><Relationship Id="rId5" Type="http://schemas.openxmlformats.org/officeDocument/2006/relationships/image" Target="../media/image1.emf"/><Relationship Id="rId10" Type="http://schemas.openxmlformats.org/officeDocument/2006/relationships/image" Target="../media/image30.png"/><Relationship Id="rId4" Type="http://schemas.openxmlformats.org/officeDocument/2006/relationships/oleObject" Target="../embeddings/oleObject42.bin"/><Relationship Id="rId9" Type="http://schemas.openxmlformats.org/officeDocument/2006/relationships/image" Target="../media/image31.png"/></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35.png"/><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43.bin"/></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Master" Target="../slideMasters/slideMaster1.xml"/><Relationship Id="rId7" Type="http://schemas.openxmlformats.org/officeDocument/2006/relationships/image" Target="../media/image10.png"/><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Master" Target="../slideMasters/slideMaster1.xml"/><Relationship Id="rId7" Type="http://schemas.openxmlformats.org/officeDocument/2006/relationships/image" Target="../media/image12.pn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7.pn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46.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image" Target="../media/image38.png"/><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49.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39.png"/><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Master" Target="../slideMasters/slideMaster1.xml"/><Relationship Id="rId7" Type="http://schemas.openxmlformats.org/officeDocument/2006/relationships/image" Target="../media/image11.pn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hyperlink" Target="mailto:webinarinfo@commvault.com" TargetMode="External"/><Relationship Id="rId5" Type="http://schemas.openxmlformats.org/officeDocument/2006/relationships/image" Target="../media/image1.emf"/><Relationship Id="rId4" Type="http://schemas.openxmlformats.org/officeDocument/2006/relationships/oleObject" Target="../embeddings/oleObject50.bin"/><Relationship Id="rId9" Type="http://schemas.openxmlformats.org/officeDocument/2006/relationships/image" Target="../media/image12.png"/></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image" Target="../media/image11.png"/><Relationship Id="rId5" Type="http://schemas.openxmlformats.org/officeDocument/2006/relationships/image" Target="../media/image1.emf"/><Relationship Id="rId10" Type="http://schemas.openxmlformats.org/officeDocument/2006/relationships/image" Target="../media/image42.svg"/><Relationship Id="rId4" Type="http://schemas.openxmlformats.org/officeDocument/2006/relationships/oleObject" Target="../embeddings/oleObject51.bin"/><Relationship Id="rId9" Type="http://schemas.openxmlformats.org/officeDocument/2006/relationships/image" Target="../media/image41.png"/></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image" Target="../media/image11.png"/><Relationship Id="rId11" Type="http://schemas.openxmlformats.org/officeDocument/2006/relationships/image" Target="../media/image45.png"/><Relationship Id="rId5" Type="http://schemas.openxmlformats.org/officeDocument/2006/relationships/image" Target="../media/image1.emf"/><Relationship Id="rId10" Type="http://schemas.openxmlformats.org/officeDocument/2006/relationships/image" Target="../media/image12.png"/><Relationship Id="rId4" Type="http://schemas.openxmlformats.org/officeDocument/2006/relationships/oleObject" Target="../embeddings/oleObject52.bin"/><Relationship Id="rId9" Type="http://schemas.openxmlformats.org/officeDocument/2006/relationships/image" Target="../media/image44.svg"/></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1.xml"/><Relationship Id="rId7" Type="http://schemas.openxmlformats.org/officeDocument/2006/relationships/image" Target="../media/image44.sv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43.png"/><Relationship Id="rId5" Type="http://schemas.openxmlformats.org/officeDocument/2006/relationships/image" Target="../media/image1.emf"/><Relationship Id="rId10" Type="http://schemas.openxmlformats.org/officeDocument/2006/relationships/image" Target="../media/image45.png"/><Relationship Id="rId4" Type="http://schemas.openxmlformats.org/officeDocument/2006/relationships/oleObject" Target="../embeddings/oleObject53.bin"/><Relationship Id="rId9" Type="http://schemas.openxmlformats.org/officeDocument/2006/relationships/image" Target="../media/image10.png"/></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image" Target="../media/image11.png"/><Relationship Id="rId5" Type="http://schemas.openxmlformats.org/officeDocument/2006/relationships/image" Target="../media/image1.emf"/><Relationship Id="rId4" Type="http://schemas.openxmlformats.org/officeDocument/2006/relationships/oleObject" Target="../embeddings/oleObject54.bin"/><Relationship Id="rId9" Type="http://schemas.openxmlformats.org/officeDocument/2006/relationships/image" Target="../media/image45.png"/></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slideMaster" Target="../slideMasters/slideMaster1.xml"/><Relationship Id="rId7" Type="http://schemas.openxmlformats.org/officeDocument/2006/relationships/image" Target="../media/image10.pn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55.bin"/></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129.xml"/><Relationship Id="rId7" Type="http://schemas.openxmlformats.org/officeDocument/2006/relationships/image" Target="../media/image46.png"/><Relationship Id="rId2" Type="http://schemas.openxmlformats.org/officeDocument/2006/relationships/tags" Target="../tags/tag128.xml"/><Relationship Id="rId1" Type="http://schemas.openxmlformats.org/officeDocument/2006/relationships/customXml" Target="../../customXml/item4.xml"/><Relationship Id="rId6" Type="http://schemas.openxmlformats.org/officeDocument/2006/relationships/image" Target="../media/image1.emf"/><Relationship Id="rId5" Type="http://schemas.openxmlformats.org/officeDocument/2006/relationships/oleObject" Target="../embeddings/oleObject56.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1.xml"/><Relationship Id="rId7" Type="http://schemas.openxmlformats.org/officeDocument/2006/relationships/image" Target="../media/image10.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oleObject" Target="../embeddings/oleObject9.bin"/><Relationship Id="rId5" Type="http://schemas.openxmlformats.org/officeDocument/2006/relationships/image" Target="../media/image11.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3.png"/><Relationship Id="rId5" Type="http://schemas.openxmlformats.org/officeDocument/2006/relationships/image" Target="../media/image1.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O NOT USE - INSTRUCTIONAL 1">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05DC691D-C8F0-455A-BC71-315D5923C764}"/>
              </a:ext>
            </a:extLst>
          </p:cNvPr>
          <p:cNvGraphicFramePr>
            <a:graphicFrameLocks noChangeAspect="1"/>
          </p:cNvGraphicFramePr>
          <p:nvPr userDrawn="1">
            <p:custDataLst>
              <p:tags r:id="rId2"/>
            </p:custDataLst>
            <p:extLst>
              <p:ext uri="{D42A27DB-BD31-4B8C-83A1-F6EECF244321}">
                <p14:modId xmlns:p14="http://schemas.microsoft.com/office/powerpoint/2010/main" val="7925249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05DC691D-C8F0-455A-BC71-315D5923C76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16BC1F56-9F4A-BAC6-F5E4-58F1A56D4A4B}"/>
              </a:ext>
            </a:extLst>
          </p:cNvPr>
          <p:cNvPicPr>
            <a:picLocks noChangeAspect="1"/>
          </p:cNvPicPr>
          <p:nvPr userDrawn="1"/>
        </p:nvPicPr>
        <p:blipFill>
          <a:blip r:embed="rId6"/>
          <a:stretch>
            <a:fillRect/>
          </a:stretch>
        </p:blipFill>
        <p:spPr>
          <a:xfrm>
            <a:off x="-351693" y="0"/>
            <a:ext cx="12560300" cy="6858000"/>
          </a:xfrm>
          <a:prstGeom prst="rect">
            <a:avLst/>
          </a:prstGeom>
        </p:spPr>
      </p:pic>
    </p:spTree>
    <p:custDataLst>
      <p:tags r:id="rId1"/>
    </p:custDataLst>
    <p:extLst>
      <p:ext uri="{BB962C8B-B14F-4D97-AF65-F5344CB8AC3E}">
        <p14:creationId xmlns:p14="http://schemas.microsoft.com/office/powerpoint/2010/main" val="3280967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slid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B02CB26-D9C3-44CF-80CF-CE78B100145A}"/>
              </a:ext>
            </a:extLst>
          </p:cNvPr>
          <p:cNvGraphicFramePr>
            <a:graphicFrameLocks noChangeAspect="1"/>
          </p:cNvGraphicFramePr>
          <p:nvPr userDrawn="1">
            <p:custDataLst>
              <p:tags r:id="rId2"/>
            </p:custDataLst>
            <p:extLst>
              <p:ext uri="{D42A27DB-BD31-4B8C-83A1-F6EECF244321}">
                <p14:modId xmlns:p14="http://schemas.microsoft.com/office/powerpoint/2010/main" val="7005099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7B02CB26-D9C3-44CF-80CF-CE78B100145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Text Placeholder 19">
            <a:extLst>
              <a:ext uri="{FF2B5EF4-FFF2-40B4-BE49-F238E27FC236}">
                <a16:creationId xmlns:a16="http://schemas.microsoft.com/office/drawing/2014/main" id="{86828574-39AC-4C25-ABDF-C617082767A9}"/>
              </a:ext>
            </a:extLst>
          </p:cNvPr>
          <p:cNvSpPr>
            <a:spLocks noGrp="1"/>
          </p:cNvSpPr>
          <p:nvPr userDrawn="1">
            <p:ph type="body" sz="quarter" idx="18" hasCustomPrompt="1"/>
          </p:nvPr>
        </p:nvSpPr>
        <p:spPr>
          <a:xfrm>
            <a:off x="5231309" y="1452563"/>
            <a:ext cx="769441" cy="484468"/>
          </a:xfrm>
        </p:spPr>
        <p:txBody>
          <a:bodyPr wrap="none" tIns="0" anchor="ctr" anchorCtr="0">
            <a:noAutofit/>
          </a:bodyPr>
          <a:lstStyle>
            <a:lvl1pPr algn="r">
              <a:lnSpc>
                <a:spcPct val="100000"/>
              </a:lnSpc>
              <a:spcAft>
                <a:spcPts val="0"/>
              </a:spcAft>
              <a:defRPr sz="5400">
                <a:solidFill>
                  <a:schemeClr val="tx2">
                    <a:lumMod val="20000"/>
                    <a:lumOff val="80000"/>
                  </a:schemeClr>
                </a:solidFill>
              </a:defRPr>
            </a:lvl1pPr>
          </a:lstStyle>
          <a:p>
            <a:pPr lvl="0"/>
            <a:r>
              <a:rPr lang="en-US"/>
              <a:t>00</a:t>
            </a:r>
          </a:p>
        </p:txBody>
      </p:sp>
      <p:sp>
        <p:nvSpPr>
          <p:cNvPr id="22" name="Text Placeholder 21">
            <a:extLst>
              <a:ext uri="{FF2B5EF4-FFF2-40B4-BE49-F238E27FC236}">
                <a16:creationId xmlns:a16="http://schemas.microsoft.com/office/drawing/2014/main" id="{9CD88CE0-2EBA-4968-BCE8-46424116A2C4}"/>
              </a:ext>
            </a:extLst>
          </p:cNvPr>
          <p:cNvSpPr>
            <a:spLocks noGrp="1"/>
          </p:cNvSpPr>
          <p:nvPr userDrawn="1">
            <p:ph type="body" sz="quarter" idx="19" hasCustomPrompt="1"/>
          </p:nvPr>
        </p:nvSpPr>
        <p:spPr>
          <a:xfrm>
            <a:off x="6191253" y="1452563"/>
            <a:ext cx="1703386" cy="161583"/>
          </a:xfrm>
        </p:spPr>
        <p:txBody>
          <a:bodyPr>
            <a:noAutofit/>
          </a:bodyPr>
          <a:lstStyle>
            <a:lvl1pPr marL="0" indent="0">
              <a:buNone/>
              <a:defRPr sz="1050" b="1">
                <a:solidFill>
                  <a:schemeClr val="tx2"/>
                </a:solidFill>
              </a:defRPr>
            </a:lvl1pPr>
            <a:lvl2pPr marL="0" indent="0">
              <a:buNone/>
              <a:defRPr/>
            </a:lvl2pPr>
          </a:lstStyle>
          <a:p>
            <a:pPr lvl="0"/>
            <a:r>
              <a:rPr lang="en-US"/>
              <a:t>Add a short headline here</a:t>
            </a:r>
          </a:p>
        </p:txBody>
      </p:sp>
      <p:sp>
        <p:nvSpPr>
          <p:cNvPr id="24" name="Text Placeholder 23">
            <a:extLst>
              <a:ext uri="{FF2B5EF4-FFF2-40B4-BE49-F238E27FC236}">
                <a16:creationId xmlns:a16="http://schemas.microsoft.com/office/drawing/2014/main" id="{80FD570E-8E72-4867-A993-320B386D0219}"/>
              </a:ext>
            </a:extLst>
          </p:cNvPr>
          <p:cNvSpPr>
            <a:spLocks noGrp="1"/>
          </p:cNvSpPr>
          <p:nvPr userDrawn="1">
            <p:ph type="body" sz="quarter" idx="20" hasCustomPrompt="1"/>
          </p:nvPr>
        </p:nvSpPr>
        <p:spPr>
          <a:xfrm>
            <a:off x="6191253" y="1719480"/>
            <a:ext cx="1703386" cy="553998"/>
          </a:xfrm>
        </p:spPr>
        <p:txBody>
          <a:bodyPr anchor="t">
            <a:noAutofit/>
          </a:bodyPr>
          <a:lstStyle>
            <a:lvl1pPr>
              <a:spcAft>
                <a:spcPts val="0"/>
              </a:spcAft>
              <a:defRPr sz="1200">
                <a:solidFill>
                  <a:schemeClr val="tx2"/>
                </a:solidFill>
              </a:defRPr>
            </a:lvl1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Click to edit text</a:t>
            </a:r>
            <a:br>
              <a:rPr lang="en-US"/>
            </a:br>
            <a:r>
              <a:rPr lang="en-US"/>
              <a:t>Click to edit text</a:t>
            </a:r>
            <a:br>
              <a:rPr lang="en-US"/>
            </a:br>
            <a:r>
              <a:rPr lang="en-US"/>
              <a:t>Click to edit text</a:t>
            </a:r>
          </a:p>
        </p:txBody>
      </p:sp>
      <p:sp>
        <p:nvSpPr>
          <p:cNvPr id="31" name="Text Placeholder 19">
            <a:extLst>
              <a:ext uri="{FF2B5EF4-FFF2-40B4-BE49-F238E27FC236}">
                <a16:creationId xmlns:a16="http://schemas.microsoft.com/office/drawing/2014/main" id="{B8E422DB-A0C9-4D09-9FC0-E3D2506E5801}"/>
              </a:ext>
            </a:extLst>
          </p:cNvPr>
          <p:cNvSpPr>
            <a:spLocks noGrp="1"/>
          </p:cNvSpPr>
          <p:nvPr userDrawn="1">
            <p:ph type="body" sz="quarter" idx="21" hasCustomPrompt="1"/>
          </p:nvPr>
        </p:nvSpPr>
        <p:spPr>
          <a:xfrm>
            <a:off x="9020672" y="1452563"/>
            <a:ext cx="769441" cy="484468"/>
          </a:xfrm>
        </p:spPr>
        <p:txBody>
          <a:bodyPr wrap="none" tIns="0" anchor="ctr" anchorCtr="0">
            <a:noAutofit/>
          </a:bodyPr>
          <a:lstStyle>
            <a:lvl1pPr algn="r">
              <a:lnSpc>
                <a:spcPct val="100000"/>
              </a:lnSpc>
              <a:spcAft>
                <a:spcPts val="0"/>
              </a:spcAft>
              <a:defRPr sz="5400">
                <a:solidFill>
                  <a:schemeClr val="tx2">
                    <a:lumMod val="20000"/>
                    <a:lumOff val="80000"/>
                  </a:schemeClr>
                </a:solidFill>
              </a:defRPr>
            </a:lvl1pPr>
          </a:lstStyle>
          <a:p>
            <a:pPr lvl="0"/>
            <a:r>
              <a:rPr lang="en-US"/>
              <a:t>00</a:t>
            </a:r>
          </a:p>
        </p:txBody>
      </p:sp>
      <p:sp>
        <p:nvSpPr>
          <p:cNvPr id="32" name="Text Placeholder 21">
            <a:extLst>
              <a:ext uri="{FF2B5EF4-FFF2-40B4-BE49-F238E27FC236}">
                <a16:creationId xmlns:a16="http://schemas.microsoft.com/office/drawing/2014/main" id="{4A9F957A-60B8-4053-80AC-3AAD2715D9F3}"/>
              </a:ext>
            </a:extLst>
          </p:cNvPr>
          <p:cNvSpPr>
            <a:spLocks noGrp="1"/>
          </p:cNvSpPr>
          <p:nvPr userDrawn="1">
            <p:ph type="body" sz="quarter" idx="22" hasCustomPrompt="1"/>
          </p:nvPr>
        </p:nvSpPr>
        <p:spPr>
          <a:xfrm>
            <a:off x="9980616" y="1452563"/>
            <a:ext cx="1703386" cy="161583"/>
          </a:xfrm>
        </p:spPr>
        <p:txBody>
          <a:bodyPr>
            <a:noAutofit/>
          </a:bodyPr>
          <a:lstStyle>
            <a:lvl1pPr marL="0" indent="0">
              <a:buNone/>
              <a:defRPr sz="1050" b="1">
                <a:solidFill>
                  <a:schemeClr val="tx2"/>
                </a:solidFill>
              </a:defRPr>
            </a:lvl1pPr>
            <a:lvl2pPr marL="0" indent="0">
              <a:buNone/>
              <a:defRPr/>
            </a:lvl2pPr>
          </a:lstStyle>
          <a:p>
            <a:pPr lvl="0"/>
            <a:r>
              <a:rPr lang="en-US"/>
              <a:t>Add a short headline here</a:t>
            </a:r>
          </a:p>
        </p:txBody>
      </p:sp>
      <p:sp>
        <p:nvSpPr>
          <p:cNvPr id="33" name="Text Placeholder 23">
            <a:extLst>
              <a:ext uri="{FF2B5EF4-FFF2-40B4-BE49-F238E27FC236}">
                <a16:creationId xmlns:a16="http://schemas.microsoft.com/office/drawing/2014/main" id="{DE1F8F92-ABD3-4213-B1BE-B36D212F47F6}"/>
              </a:ext>
            </a:extLst>
          </p:cNvPr>
          <p:cNvSpPr>
            <a:spLocks noGrp="1"/>
          </p:cNvSpPr>
          <p:nvPr userDrawn="1">
            <p:ph type="body" sz="quarter" idx="23" hasCustomPrompt="1"/>
          </p:nvPr>
        </p:nvSpPr>
        <p:spPr>
          <a:xfrm>
            <a:off x="9980616" y="1719480"/>
            <a:ext cx="1703386" cy="553998"/>
          </a:xfrm>
        </p:spPr>
        <p:txBody>
          <a:bodyPr anchor="t">
            <a:noAutofit/>
          </a:bodyPr>
          <a:lstStyle>
            <a:lvl1pPr>
              <a:spcAft>
                <a:spcPts val="0"/>
              </a:spcAft>
              <a:defRPr sz="1200">
                <a:solidFill>
                  <a:schemeClr val="tx2"/>
                </a:solidFill>
              </a:defRPr>
            </a:lvl1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Click to edit text</a:t>
            </a:r>
            <a:br>
              <a:rPr lang="en-US"/>
            </a:br>
            <a:r>
              <a:rPr lang="en-US"/>
              <a:t>Click to edit text</a:t>
            </a:r>
            <a:br>
              <a:rPr lang="en-US"/>
            </a:br>
            <a:r>
              <a:rPr lang="en-US"/>
              <a:t>Click to edit text</a:t>
            </a:r>
          </a:p>
        </p:txBody>
      </p:sp>
      <p:sp>
        <p:nvSpPr>
          <p:cNvPr id="35" name="Text Placeholder 19">
            <a:extLst>
              <a:ext uri="{FF2B5EF4-FFF2-40B4-BE49-F238E27FC236}">
                <a16:creationId xmlns:a16="http://schemas.microsoft.com/office/drawing/2014/main" id="{B469A171-FCC3-40DD-B335-3AE9F67B17B7}"/>
              </a:ext>
            </a:extLst>
          </p:cNvPr>
          <p:cNvSpPr>
            <a:spLocks noGrp="1"/>
          </p:cNvSpPr>
          <p:nvPr userDrawn="1">
            <p:ph type="body" sz="quarter" idx="24" hasCustomPrompt="1"/>
          </p:nvPr>
        </p:nvSpPr>
        <p:spPr>
          <a:xfrm>
            <a:off x="5231309" y="2613024"/>
            <a:ext cx="769441" cy="484468"/>
          </a:xfrm>
        </p:spPr>
        <p:txBody>
          <a:bodyPr wrap="none" tIns="0" anchor="ctr" anchorCtr="0">
            <a:noAutofit/>
          </a:bodyPr>
          <a:lstStyle>
            <a:lvl1pPr algn="r">
              <a:lnSpc>
                <a:spcPct val="100000"/>
              </a:lnSpc>
              <a:spcAft>
                <a:spcPts val="0"/>
              </a:spcAft>
              <a:defRPr sz="5400">
                <a:solidFill>
                  <a:schemeClr val="tx2">
                    <a:lumMod val="20000"/>
                    <a:lumOff val="80000"/>
                  </a:schemeClr>
                </a:solidFill>
              </a:defRPr>
            </a:lvl1pPr>
          </a:lstStyle>
          <a:p>
            <a:pPr lvl="0"/>
            <a:r>
              <a:rPr lang="en-US"/>
              <a:t>00</a:t>
            </a:r>
          </a:p>
        </p:txBody>
      </p:sp>
      <p:sp>
        <p:nvSpPr>
          <p:cNvPr id="36" name="Text Placeholder 21">
            <a:extLst>
              <a:ext uri="{FF2B5EF4-FFF2-40B4-BE49-F238E27FC236}">
                <a16:creationId xmlns:a16="http://schemas.microsoft.com/office/drawing/2014/main" id="{E8004A76-6431-4E7F-A588-191ED3175351}"/>
              </a:ext>
            </a:extLst>
          </p:cNvPr>
          <p:cNvSpPr>
            <a:spLocks noGrp="1"/>
          </p:cNvSpPr>
          <p:nvPr userDrawn="1">
            <p:ph type="body" sz="quarter" idx="25" hasCustomPrompt="1"/>
          </p:nvPr>
        </p:nvSpPr>
        <p:spPr>
          <a:xfrm>
            <a:off x="6191253" y="2613024"/>
            <a:ext cx="1703386" cy="161583"/>
          </a:xfrm>
        </p:spPr>
        <p:txBody>
          <a:bodyPr>
            <a:noAutofit/>
          </a:bodyPr>
          <a:lstStyle>
            <a:lvl1pPr marL="0" indent="0">
              <a:buNone/>
              <a:defRPr sz="1050" b="1">
                <a:solidFill>
                  <a:schemeClr val="tx2"/>
                </a:solidFill>
              </a:defRPr>
            </a:lvl1pPr>
            <a:lvl2pPr marL="0" indent="0">
              <a:buNone/>
              <a:defRPr/>
            </a:lvl2pPr>
          </a:lstStyle>
          <a:p>
            <a:pPr lvl="0"/>
            <a:r>
              <a:rPr lang="en-US"/>
              <a:t>Add a short headline here</a:t>
            </a:r>
          </a:p>
        </p:txBody>
      </p:sp>
      <p:sp>
        <p:nvSpPr>
          <p:cNvPr id="37" name="Text Placeholder 23">
            <a:extLst>
              <a:ext uri="{FF2B5EF4-FFF2-40B4-BE49-F238E27FC236}">
                <a16:creationId xmlns:a16="http://schemas.microsoft.com/office/drawing/2014/main" id="{AB8D35FF-E216-4A8A-9F3C-CD0B60951693}"/>
              </a:ext>
            </a:extLst>
          </p:cNvPr>
          <p:cNvSpPr>
            <a:spLocks noGrp="1"/>
          </p:cNvSpPr>
          <p:nvPr userDrawn="1">
            <p:ph type="body" sz="quarter" idx="26" hasCustomPrompt="1"/>
          </p:nvPr>
        </p:nvSpPr>
        <p:spPr>
          <a:xfrm>
            <a:off x="6191253" y="2879368"/>
            <a:ext cx="1703386" cy="553998"/>
          </a:xfrm>
        </p:spPr>
        <p:txBody>
          <a:bodyPr anchor="t">
            <a:noAutofit/>
          </a:bodyPr>
          <a:lstStyle>
            <a:lvl1pPr>
              <a:spcAft>
                <a:spcPts val="0"/>
              </a:spcAft>
              <a:defRPr sz="1200">
                <a:solidFill>
                  <a:schemeClr val="tx2"/>
                </a:solidFill>
              </a:defRPr>
            </a:lvl1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Click to edit text</a:t>
            </a:r>
            <a:br>
              <a:rPr lang="en-US"/>
            </a:br>
            <a:r>
              <a:rPr lang="en-US"/>
              <a:t>Click to edit text</a:t>
            </a:r>
            <a:br>
              <a:rPr lang="en-US"/>
            </a:br>
            <a:r>
              <a:rPr lang="en-US"/>
              <a:t>Click to edit text</a:t>
            </a:r>
          </a:p>
        </p:txBody>
      </p:sp>
      <p:sp>
        <p:nvSpPr>
          <p:cNvPr id="38" name="Text Placeholder 19">
            <a:extLst>
              <a:ext uri="{FF2B5EF4-FFF2-40B4-BE49-F238E27FC236}">
                <a16:creationId xmlns:a16="http://schemas.microsoft.com/office/drawing/2014/main" id="{5B3ADB3C-B800-4711-A720-4A17191B7BE0}"/>
              </a:ext>
            </a:extLst>
          </p:cNvPr>
          <p:cNvSpPr>
            <a:spLocks noGrp="1"/>
          </p:cNvSpPr>
          <p:nvPr userDrawn="1">
            <p:ph type="body" sz="quarter" idx="27" hasCustomPrompt="1"/>
          </p:nvPr>
        </p:nvSpPr>
        <p:spPr>
          <a:xfrm>
            <a:off x="9020672" y="2613024"/>
            <a:ext cx="769441" cy="484468"/>
          </a:xfrm>
        </p:spPr>
        <p:txBody>
          <a:bodyPr wrap="none" tIns="0" anchor="ctr" anchorCtr="0">
            <a:noAutofit/>
          </a:bodyPr>
          <a:lstStyle>
            <a:lvl1pPr algn="r">
              <a:lnSpc>
                <a:spcPct val="100000"/>
              </a:lnSpc>
              <a:spcAft>
                <a:spcPts val="0"/>
              </a:spcAft>
              <a:defRPr sz="5400">
                <a:solidFill>
                  <a:schemeClr val="tx2">
                    <a:lumMod val="20000"/>
                    <a:lumOff val="80000"/>
                  </a:schemeClr>
                </a:solidFill>
              </a:defRPr>
            </a:lvl1pPr>
          </a:lstStyle>
          <a:p>
            <a:pPr lvl="0"/>
            <a:r>
              <a:rPr lang="en-US"/>
              <a:t>00</a:t>
            </a:r>
          </a:p>
        </p:txBody>
      </p:sp>
      <p:sp>
        <p:nvSpPr>
          <p:cNvPr id="39" name="Text Placeholder 21">
            <a:extLst>
              <a:ext uri="{FF2B5EF4-FFF2-40B4-BE49-F238E27FC236}">
                <a16:creationId xmlns:a16="http://schemas.microsoft.com/office/drawing/2014/main" id="{36EDD023-5982-46CD-9AC7-B8927B36B727}"/>
              </a:ext>
            </a:extLst>
          </p:cNvPr>
          <p:cNvSpPr>
            <a:spLocks noGrp="1"/>
          </p:cNvSpPr>
          <p:nvPr userDrawn="1">
            <p:ph type="body" sz="quarter" idx="28" hasCustomPrompt="1"/>
          </p:nvPr>
        </p:nvSpPr>
        <p:spPr>
          <a:xfrm>
            <a:off x="9980616" y="2613024"/>
            <a:ext cx="1703386" cy="161583"/>
          </a:xfrm>
        </p:spPr>
        <p:txBody>
          <a:bodyPr>
            <a:noAutofit/>
          </a:bodyPr>
          <a:lstStyle>
            <a:lvl1pPr marL="0" indent="0">
              <a:buNone/>
              <a:defRPr sz="1050" b="1">
                <a:solidFill>
                  <a:schemeClr val="tx2"/>
                </a:solidFill>
              </a:defRPr>
            </a:lvl1pPr>
            <a:lvl2pPr marL="0" indent="0">
              <a:buNone/>
              <a:defRPr/>
            </a:lvl2pPr>
          </a:lstStyle>
          <a:p>
            <a:pPr lvl="0"/>
            <a:r>
              <a:rPr lang="en-US"/>
              <a:t>Add a short headline here</a:t>
            </a:r>
          </a:p>
        </p:txBody>
      </p:sp>
      <p:sp>
        <p:nvSpPr>
          <p:cNvPr id="40" name="Text Placeholder 23">
            <a:extLst>
              <a:ext uri="{FF2B5EF4-FFF2-40B4-BE49-F238E27FC236}">
                <a16:creationId xmlns:a16="http://schemas.microsoft.com/office/drawing/2014/main" id="{25EC00AA-1F41-45FF-9321-334C457DF020}"/>
              </a:ext>
            </a:extLst>
          </p:cNvPr>
          <p:cNvSpPr>
            <a:spLocks noGrp="1"/>
          </p:cNvSpPr>
          <p:nvPr userDrawn="1">
            <p:ph type="body" sz="quarter" idx="29" hasCustomPrompt="1"/>
          </p:nvPr>
        </p:nvSpPr>
        <p:spPr>
          <a:xfrm>
            <a:off x="9980616" y="2879368"/>
            <a:ext cx="1703386" cy="553998"/>
          </a:xfrm>
        </p:spPr>
        <p:txBody>
          <a:bodyPr anchor="t">
            <a:noAutofit/>
          </a:bodyPr>
          <a:lstStyle>
            <a:lvl1pPr>
              <a:spcAft>
                <a:spcPts val="0"/>
              </a:spcAft>
              <a:defRPr sz="1200">
                <a:solidFill>
                  <a:schemeClr val="tx2"/>
                </a:solidFill>
              </a:defRPr>
            </a:lvl1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Click to edit text</a:t>
            </a:r>
            <a:br>
              <a:rPr lang="en-US"/>
            </a:br>
            <a:r>
              <a:rPr lang="en-US"/>
              <a:t>Click to edit text</a:t>
            </a:r>
            <a:br>
              <a:rPr lang="en-US"/>
            </a:br>
            <a:r>
              <a:rPr lang="en-US"/>
              <a:t>Click to edit text</a:t>
            </a:r>
          </a:p>
        </p:txBody>
      </p:sp>
      <p:sp>
        <p:nvSpPr>
          <p:cNvPr id="41" name="Text Placeholder 19">
            <a:extLst>
              <a:ext uri="{FF2B5EF4-FFF2-40B4-BE49-F238E27FC236}">
                <a16:creationId xmlns:a16="http://schemas.microsoft.com/office/drawing/2014/main" id="{DCCDEEEF-1C2A-4672-9788-9DD8889F4261}"/>
              </a:ext>
            </a:extLst>
          </p:cNvPr>
          <p:cNvSpPr>
            <a:spLocks noGrp="1"/>
          </p:cNvSpPr>
          <p:nvPr userDrawn="1">
            <p:ph type="body" sz="quarter" idx="30" hasCustomPrompt="1"/>
          </p:nvPr>
        </p:nvSpPr>
        <p:spPr>
          <a:xfrm>
            <a:off x="5231309" y="3773488"/>
            <a:ext cx="769441" cy="484468"/>
          </a:xfrm>
        </p:spPr>
        <p:txBody>
          <a:bodyPr wrap="none" tIns="0" anchor="ctr" anchorCtr="0">
            <a:noAutofit/>
          </a:bodyPr>
          <a:lstStyle>
            <a:lvl1pPr algn="r">
              <a:lnSpc>
                <a:spcPct val="100000"/>
              </a:lnSpc>
              <a:spcAft>
                <a:spcPts val="0"/>
              </a:spcAft>
              <a:defRPr sz="5400">
                <a:solidFill>
                  <a:schemeClr val="tx2">
                    <a:lumMod val="20000"/>
                    <a:lumOff val="80000"/>
                  </a:schemeClr>
                </a:solidFill>
              </a:defRPr>
            </a:lvl1pPr>
          </a:lstStyle>
          <a:p>
            <a:pPr lvl="0"/>
            <a:r>
              <a:rPr lang="en-US"/>
              <a:t>00</a:t>
            </a:r>
          </a:p>
        </p:txBody>
      </p:sp>
      <p:sp>
        <p:nvSpPr>
          <p:cNvPr id="42" name="Text Placeholder 21">
            <a:extLst>
              <a:ext uri="{FF2B5EF4-FFF2-40B4-BE49-F238E27FC236}">
                <a16:creationId xmlns:a16="http://schemas.microsoft.com/office/drawing/2014/main" id="{C9A38BC3-B0DB-4A60-965F-438E15645300}"/>
              </a:ext>
            </a:extLst>
          </p:cNvPr>
          <p:cNvSpPr>
            <a:spLocks noGrp="1"/>
          </p:cNvSpPr>
          <p:nvPr userDrawn="1">
            <p:ph type="body" sz="quarter" idx="31" hasCustomPrompt="1"/>
          </p:nvPr>
        </p:nvSpPr>
        <p:spPr>
          <a:xfrm>
            <a:off x="6191253" y="3773488"/>
            <a:ext cx="1703386" cy="161583"/>
          </a:xfrm>
        </p:spPr>
        <p:txBody>
          <a:bodyPr>
            <a:noAutofit/>
          </a:bodyPr>
          <a:lstStyle>
            <a:lvl1pPr marL="0" indent="0">
              <a:buNone/>
              <a:defRPr sz="1050" b="1">
                <a:solidFill>
                  <a:schemeClr val="tx2"/>
                </a:solidFill>
              </a:defRPr>
            </a:lvl1pPr>
            <a:lvl2pPr marL="0" indent="0">
              <a:buNone/>
              <a:defRPr/>
            </a:lvl2pPr>
          </a:lstStyle>
          <a:p>
            <a:pPr lvl="0"/>
            <a:r>
              <a:rPr lang="en-US"/>
              <a:t>Add a short headline here</a:t>
            </a:r>
          </a:p>
        </p:txBody>
      </p:sp>
      <p:sp>
        <p:nvSpPr>
          <p:cNvPr id="43" name="Text Placeholder 23">
            <a:extLst>
              <a:ext uri="{FF2B5EF4-FFF2-40B4-BE49-F238E27FC236}">
                <a16:creationId xmlns:a16="http://schemas.microsoft.com/office/drawing/2014/main" id="{31DAE8E3-DCC2-4482-BCD4-7FC3423B0557}"/>
              </a:ext>
            </a:extLst>
          </p:cNvPr>
          <p:cNvSpPr>
            <a:spLocks noGrp="1"/>
          </p:cNvSpPr>
          <p:nvPr userDrawn="1">
            <p:ph type="body" sz="quarter" idx="32" hasCustomPrompt="1"/>
          </p:nvPr>
        </p:nvSpPr>
        <p:spPr>
          <a:xfrm>
            <a:off x="6191253" y="4041200"/>
            <a:ext cx="1703386" cy="553998"/>
          </a:xfrm>
        </p:spPr>
        <p:txBody>
          <a:bodyPr anchor="t">
            <a:noAutofit/>
          </a:bodyPr>
          <a:lstStyle>
            <a:lvl1pPr>
              <a:spcAft>
                <a:spcPts val="0"/>
              </a:spcAft>
              <a:defRPr sz="1200">
                <a:solidFill>
                  <a:schemeClr val="tx2"/>
                </a:solidFill>
              </a:defRPr>
            </a:lvl1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Click to edit text</a:t>
            </a:r>
            <a:br>
              <a:rPr lang="en-US"/>
            </a:br>
            <a:r>
              <a:rPr lang="en-US"/>
              <a:t>Click to edit text</a:t>
            </a:r>
            <a:br>
              <a:rPr lang="en-US"/>
            </a:br>
            <a:r>
              <a:rPr lang="en-US"/>
              <a:t>Click to edit text</a:t>
            </a:r>
          </a:p>
        </p:txBody>
      </p:sp>
      <p:sp>
        <p:nvSpPr>
          <p:cNvPr id="44" name="Text Placeholder 19">
            <a:extLst>
              <a:ext uri="{FF2B5EF4-FFF2-40B4-BE49-F238E27FC236}">
                <a16:creationId xmlns:a16="http://schemas.microsoft.com/office/drawing/2014/main" id="{701EA8E0-D36B-4E36-81CE-12685FB20CD8}"/>
              </a:ext>
            </a:extLst>
          </p:cNvPr>
          <p:cNvSpPr>
            <a:spLocks noGrp="1"/>
          </p:cNvSpPr>
          <p:nvPr userDrawn="1">
            <p:ph type="body" sz="quarter" idx="33" hasCustomPrompt="1"/>
          </p:nvPr>
        </p:nvSpPr>
        <p:spPr>
          <a:xfrm>
            <a:off x="9020672" y="3773488"/>
            <a:ext cx="769441" cy="484468"/>
          </a:xfrm>
        </p:spPr>
        <p:txBody>
          <a:bodyPr wrap="none" tIns="0" anchor="ctr" anchorCtr="0">
            <a:noAutofit/>
          </a:bodyPr>
          <a:lstStyle>
            <a:lvl1pPr algn="r">
              <a:lnSpc>
                <a:spcPct val="100000"/>
              </a:lnSpc>
              <a:spcAft>
                <a:spcPts val="0"/>
              </a:spcAft>
              <a:defRPr sz="5400">
                <a:solidFill>
                  <a:schemeClr val="tx2">
                    <a:lumMod val="20000"/>
                    <a:lumOff val="80000"/>
                  </a:schemeClr>
                </a:solidFill>
              </a:defRPr>
            </a:lvl1pPr>
          </a:lstStyle>
          <a:p>
            <a:pPr lvl="0"/>
            <a:r>
              <a:rPr lang="en-US"/>
              <a:t>00</a:t>
            </a:r>
          </a:p>
        </p:txBody>
      </p:sp>
      <p:sp>
        <p:nvSpPr>
          <p:cNvPr id="45" name="Text Placeholder 21">
            <a:extLst>
              <a:ext uri="{FF2B5EF4-FFF2-40B4-BE49-F238E27FC236}">
                <a16:creationId xmlns:a16="http://schemas.microsoft.com/office/drawing/2014/main" id="{06922E72-9988-42B9-84D3-6430B6F85784}"/>
              </a:ext>
            </a:extLst>
          </p:cNvPr>
          <p:cNvSpPr>
            <a:spLocks noGrp="1"/>
          </p:cNvSpPr>
          <p:nvPr userDrawn="1">
            <p:ph type="body" sz="quarter" idx="34" hasCustomPrompt="1"/>
          </p:nvPr>
        </p:nvSpPr>
        <p:spPr>
          <a:xfrm>
            <a:off x="9980616" y="3773488"/>
            <a:ext cx="1703386" cy="161583"/>
          </a:xfrm>
        </p:spPr>
        <p:txBody>
          <a:bodyPr>
            <a:noAutofit/>
          </a:bodyPr>
          <a:lstStyle>
            <a:lvl1pPr marL="0" indent="0">
              <a:buNone/>
              <a:defRPr sz="1050" b="1">
                <a:solidFill>
                  <a:schemeClr val="tx2"/>
                </a:solidFill>
              </a:defRPr>
            </a:lvl1pPr>
            <a:lvl2pPr marL="0" indent="0">
              <a:buNone/>
              <a:defRPr/>
            </a:lvl2pPr>
          </a:lstStyle>
          <a:p>
            <a:pPr lvl="0"/>
            <a:r>
              <a:rPr lang="en-US"/>
              <a:t>Add a short headline here</a:t>
            </a:r>
          </a:p>
        </p:txBody>
      </p:sp>
      <p:sp>
        <p:nvSpPr>
          <p:cNvPr id="46" name="Text Placeholder 23">
            <a:extLst>
              <a:ext uri="{FF2B5EF4-FFF2-40B4-BE49-F238E27FC236}">
                <a16:creationId xmlns:a16="http://schemas.microsoft.com/office/drawing/2014/main" id="{85A0F822-4586-491B-8DE4-3CE449ECECE4}"/>
              </a:ext>
            </a:extLst>
          </p:cNvPr>
          <p:cNvSpPr>
            <a:spLocks noGrp="1"/>
          </p:cNvSpPr>
          <p:nvPr userDrawn="1">
            <p:ph type="body" sz="quarter" idx="35" hasCustomPrompt="1"/>
          </p:nvPr>
        </p:nvSpPr>
        <p:spPr>
          <a:xfrm>
            <a:off x="9980616" y="4041200"/>
            <a:ext cx="1703386" cy="553998"/>
          </a:xfrm>
        </p:spPr>
        <p:txBody>
          <a:bodyPr anchor="t">
            <a:noAutofit/>
          </a:bodyPr>
          <a:lstStyle>
            <a:lvl1pPr>
              <a:spcAft>
                <a:spcPts val="0"/>
              </a:spcAft>
              <a:defRPr sz="1200">
                <a:solidFill>
                  <a:schemeClr val="tx2"/>
                </a:solidFill>
              </a:defRPr>
            </a:lvl1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Click to edit text</a:t>
            </a:r>
            <a:br>
              <a:rPr lang="en-US"/>
            </a:br>
            <a:r>
              <a:rPr lang="en-US"/>
              <a:t>Click to edit text</a:t>
            </a:r>
            <a:br>
              <a:rPr lang="en-US"/>
            </a:br>
            <a:r>
              <a:rPr lang="en-US"/>
              <a:t>Click to edit text</a:t>
            </a:r>
          </a:p>
        </p:txBody>
      </p:sp>
      <p:sp>
        <p:nvSpPr>
          <p:cNvPr id="47" name="Text Placeholder 19">
            <a:extLst>
              <a:ext uri="{FF2B5EF4-FFF2-40B4-BE49-F238E27FC236}">
                <a16:creationId xmlns:a16="http://schemas.microsoft.com/office/drawing/2014/main" id="{64312F4F-B5A0-4780-9705-9FA088024D68}"/>
              </a:ext>
            </a:extLst>
          </p:cNvPr>
          <p:cNvSpPr>
            <a:spLocks noGrp="1"/>
          </p:cNvSpPr>
          <p:nvPr userDrawn="1">
            <p:ph type="body" sz="quarter" idx="36" hasCustomPrompt="1"/>
          </p:nvPr>
        </p:nvSpPr>
        <p:spPr>
          <a:xfrm>
            <a:off x="5231309" y="4933950"/>
            <a:ext cx="769441" cy="484468"/>
          </a:xfrm>
        </p:spPr>
        <p:txBody>
          <a:bodyPr wrap="none" tIns="0" anchor="ctr" anchorCtr="0">
            <a:noAutofit/>
          </a:bodyPr>
          <a:lstStyle>
            <a:lvl1pPr algn="r">
              <a:lnSpc>
                <a:spcPct val="100000"/>
              </a:lnSpc>
              <a:spcAft>
                <a:spcPts val="0"/>
              </a:spcAft>
              <a:defRPr sz="5400">
                <a:solidFill>
                  <a:schemeClr val="tx2">
                    <a:lumMod val="20000"/>
                    <a:lumOff val="80000"/>
                  </a:schemeClr>
                </a:solidFill>
              </a:defRPr>
            </a:lvl1pPr>
          </a:lstStyle>
          <a:p>
            <a:pPr lvl="0"/>
            <a:r>
              <a:rPr lang="en-US"/>
              <a:t>00</a:t>
            </a:r>
          </a:p>
        </p:txBody>
      </p:sp>
      <p:sp>
        <p:nvSpPr>
          <p:cNvPr id="48" name="Text Placeholder 21">
            <a:extLst>
              <a:ext uri="{FF2B5EF4-FFF2-40B4-BE49-F238E27FC236}">
                <a16:creationId xmlns:a16="http://schemas.microsoft.com/office/drawing/2014/main" id="{7C0B4FB1-66C9-4FEE-B0B3-B3F8B582A37E}"/>
              </a:ext>
            </a:extLst>
          </p:cNvPr>
          <p:cNvSpPr>
            <a:spLocks noGrp="1"/>
          </p:cNvSpPr>
          <p:nvPr userDrawn="1">
            <p:ph type="body" sz="quarter" idx="37" hasCustomPrompt="1"/>
          </p:nvPr>
        </p:nvSpPr>
        <p:spPr>
          <a:xfrm>
            <a:off x="6191253" y="4933950"/>
            <a:ext cx="1703386" cy="161583"/>
          </a:xfrm>
        </p:spPr>
        <p:txBody>
          <a:bodyPr>
            <a:noAutofit/>
          </a:bodyPr>
          <a:lstStyle>
            <a:lvl1pPr marL="0" indent="0">
              <a:buNone/>
              <a:defRPr sz="1050" b="1">
                <a:solidFill>
                  <a:schemeClr val="tx2"/>
                </a:solidFill>
              </a:defRPr>
            </a:lvl1pPr>
            <a:lvl2pPr marL="0" indent="0">
              <a:buNone/>
              <a:defRPr/>
            </a:lvl2pPr>
          </a:lstStyle>
          <a:p>
            <a:pPr lvl="0"/>
            <a:r>
              <a:rPr lang="en-US"/>
              <a:t>Add a short headline here</a:t>
            </a:r>
          </a:p>
        </p:txBody>
      </p:sp>
      <p:sp>
        <p:nvSpPr>
          <p:cNvPr id="49" name="Text Placeholder 23">
            <a:extLst>
              <a:ext uri="{FF2B5EF4-FFF2-40B4-BE49-F238E27FC236}">
                <a16:creationId xmlns:a16="http://schemas.microsoft.com/office/drawing/2014/main" id="{9919F8E8-81BF-49F6-8064-5BDBDBD1FB4A}"/>
              </a:ext>
            </a:extLst>
          </p:cNvPr>
          <p:cNvSpPr>
            <a:spLocks noGrp="1"/>
          </p:cNvSpPr>
          <p:nvPr userDrawn="1">
            <p:ph type="body" sz="quarter" idx="38" hasCustomPrompt="1"/>
          </p:nvPr>
        </p:nvSpPr>
        <p:spPr>
          <a:xfrm>
            <a:off x="6191253" y="5200867"/>
            <a:ext cx="1703386" cy="553998"/>
          </a:xfrm>
        </p:spPr>
        <p:txBody>
          <a:bodyPr anchor="t">
            <a:noAutofit/>
          </a:bodyPr>
          <a:lstStyle>
            <a:lvl1pPr>
              <a:spcAft>
                <a:spcPts val="0"/>
              </a:spcAft>
              <a:defRPr sz="1200">
                <a:solidFill>
                  <a:schemeClr val="tx2"/>
                </a:solidFill>
              </a:defRPr>
            </a:lvl1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Click to edit text</a:t>
            </a:r>
            <a:br>
              <a:rPr lang="en-US"/>
            </a:br>
            <a:r>
              <a:rPr lang="en-US"/>
              <a:t>Click to edit text</a:t>
            </a:r>
            <a:br>
              <a:rPr lang="en-US"/>
            </a:br>
            <a:r>
              <a:rPr lang="en-US"/>
              <a:t>Click to edit text</a:t>
            </a:r>
          </a:p>
        </p:txBody>
      </p:sp>
      <p:sp>
        <p:nvSpPr>
          <p:cNvPr id="50" name="Text Placeholder 19">
            <a:extLst>
              <a:ext uri="{FF2B5EF4-FFF2-40B4-BE49-F238E27FC236}">
                <a16:creationId xmlns:a16="http://schemas.microsoft.com/office/drawing/2014/main" id="{56199E31-13EE-40B4-93E1-16F3940E2697}"/>
              </a:ext>
            </a:extLst>
          </p:cNvPr>
          <p:cNvSpPr>
            <a:spLocks noGrp="1"/>
          </p:cNvSpPr>
          <p:nvPr userDrawn="1">
            <p:ph type="body" sz="quarter" idx="39" hasCustomPrompt="1"/>
          </p:nvPr>
        </p:nvSpPr>
        <p:spPr>
          <a:xfrm>
            <a:off x="9020672" y="4933950"/>
            <a:ext cx="769441" cy="484468"/>
          </a:xfrm>
        </p:spPr>
        <p:txBody>
          <a:bodyPr wrap="none" tIns="0" anchor="ctr" anchorCtr="0">
            <a:noAutofit/>
          </a:bodyPr>
          <a:lstStyle>
            <a:lvl1pPr algn="r">
              <a:lnSpc>
                <a:spcPct val="100000"/>
              </a:lnSpc>
              <a:spcAft>
                <a:spcPts val="0"/>
              </a:spcAft>
              <a:defRPr sz="5400">
                <a:solidFill>
                  <a:schemeClr val="tx2">
                    <a:lumMod val="20000"/>
                    <a:lumOff val="80000"/>
                  </a:schemeClr>
                </a:solidFill>
              </a:defRPr>
            </a:lvl1pPr>
          </a:lstStyle>
          <a:p>
            <a:pPr lvl="0"/>
            <a:r>
              <a:rPr lang="en-US"/>
              <a:t>00</a:t>
            </a:r>
          </a:p>
        </p:txBody>
      </p:sp>
      <p:sp>
        <p:nvSpPr>
          <p:cNvPr id="51" name="Text Placeholder 21">
            <a:extLst>
              <a:ext uri="{FF2B5EF4-FFF2-40B4-BE49-F238E27FC236}">
                <a16:creationId xmlns:a16="http://schemas.microsoft.com/office/drawing/2014/main" id="{64D50CC3-E2BD-41D2-92AF-A05730B6D83B}"/>
              </a:ext>
            </a:extLst>
          </p:cNvPr>
          <p:cNvSpPr>
            <a:spLocks noGrp="1"/>
          </p:cNvSpPr>
          <p:nvPr userDrawn="1">
            <p:ph type="body" sz="quarter" idx="40" hasCustomPrompt="1"/>
          </p:nvPr>
        </p:nvSpPr>
        <p:spPr>
          <a:xfrm>
            <a:off x="9980616" y="4933950"/>
            <a:ext cx="1703386" cy="161583"/>
          </a:xfrm>
        </p:spPr>
        <p:txBody>
          <a:bodyPr>
            <a:noAutofit/>
          </a:bodyPr>
          <a:lstStyle>
            <a:lvl1pPr marL="0" indent="0">
              <a:buNone/>
              <a:defRPr sz="1050" b="1">
                <a:solidFill>
                  <a:schemeClr val="tx2"/>
                </a:solidFill>
              </a:defRPr>
            </a:lvl1pPr>
            <a:lvl2pPr marL="0" indent="0">
              <a:buNone/>
              <a:defRPr/>
            </a:lvl2pPr>
          </a:lstStyle>
          <a:p>
            <a:pPr lvl="0"/>
            <a:r>
              <a:rPr lang="en-US"/>
              <a:t>Add a short headline here</a:t>
            </a:r>
          </a:p>
        </p:txBody>
      </p:sp>
      <p:sp>
        <p:nvSpPr>
          <p:cNvPr id="52" name="Text Placeholder 23">
            <a:extLst>
              <a:ext uri="{FF2B5EF4-FFF2-40B4-BE49-F238E27FC236}">
                <a16:creationId xmlns:a16="http://schemas.microsoft.com/office/drawing/2014/main" id="{ABF3D16E-249E-4A9D-9942-1A7304CEE0F9}"/>
              </a:ext>
            </a:extLst>
          </p:cNvPr>
          <p:cNvSpPr>
            <a:spLocks noGrp="1"/>
          </p:cNvSpPr>
          <p:nvPr userDrawn="1">
            <p:ph type="body" sz="quarter" idx="41" hasCustomPrompt="1"/>
          </p:nvPr>
        </p:nvSpPr>
        <p:spPr>
          <a:xfrm>
            <a:off x="9980616" y="5200867"/>
            <a:ext cx="1703386" cy="553998"/>
          </a:xfrm>
        </p:spPr>
        <p:txBody>
          <a:bodyPr anchor="t">
            <a:noAutofit/>
          </a:bodyPr>
          <a:lstStyle>
            <a:lvl1pPr>
              <a:spcAft>
                <a:spcPts val="0"/>
              </a:spcAft>
              <a:defRPr sz="1200">
                <a:solidFill>
                  <a:schemeClr val="tx2"/>
                </a:solidFill>
              </a:defRPr>
            </a:lvl1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Click to edit text</a:t>
            </a:r>
            <a:br>
              <a:rPr lang="en-US"/>
            </a:br>
            <a:r>
              <a:rPr lang="en-US"/>
              <a:t>Click to edit text</a:t>
            </a:r>
            <a:br>
              <a:rPr lang="en-US"/>
            </a:br>
            <a:r>
              <a:rPr lang="en-US"/>
              <a:t>Click to edit text</a:t>
            </a:r>
          </a:p>
        </p:txBody>
      </p:sp>
      <p:sp>
        <p:nvSpPr>
          <p:cNvPr id="6" name="Footer Placeholder 5">
            <a:extLst>
              <a:ext uri="{FF2B5EF4-FFF2-40B4-BE49-F238E27FC236}">
                <a16:creationId xmlns:a16="http://schemas.microsoft.com/office/drawing/2014/main" id="{1AE60C14-5D54-4591-8F9E-FC433A92183B}"/>
              </a:ext>
            </a:extLst>
          </p:cNvPr>
          <p:cNvSpPr>
            <a:spLocks noGrp="1"/>
          </p:cNvSpPr>
          <p:nvPr>
            <p:ph type="ftr" sz="quarter" idx="43"/>
          </p:nvPr>
        </p:nvSpPr>
        <p:spPr/>
        <p:txBody>
          <a:bodyPr anchor="t">
            <a:noAutofit/>
          </a:bodyPr>
          <a:lstStyle/>
          <a:p>
            <a:r>
              <a:rPr lang="en-US"/>
              <a:t>Copyright © 2022 Commvault  |  All Rights Reserved</a:t>
            </a:r>
          </a:p>
        </p:txBody>
      </p:sp>
      <p:sp>
        <p:nvSpPr>
          <p:cNvPr id="7" name="Slide Number Placeholder 6">
            <a:extLst>
              <a:ext uri="{FF2B5EF4-FFF2-40B4-BE49-F238E27FC236}">
                <a16:creationId xmlns:a16="http://schemas.microsoft.com/office/drawing/2014/main" id="{4165883C-F9EF-43D3-BBB5-66A9F65141AF}"/>
              </a:ext>
            </a:extLst>
          </p:cNvPr>
          <p:cNvSpPr>
            <a:spLocks noGrp="1"/>
          </p:cNvSpPr>
          <p:nvPr>
            <p:ph type="sldNum" sz="quarter" idx="44"/>
          </p:nvPr>
        </p:nvSpPr>
        <p:spPr/>
        <p:txBody>
          <a:bodyPr anchor="t">
            <a:noAutofit/>
          </a:bodyPr>
          <a:lstStyle/>
          <a:p>
            <a:fld id="{07B3607E-E1C3-4266-9CAB-24052C78EA25}" type="slidenum">
              <a:rPr lang="en-US" smtClean="0"/>
              <a:pPr/>
              <a:t>‹#›</a:t>
            </a:fld>
            <a:endParaRPr lang="en-US"/>
          </a:p>
        </p:txBody>
      </p:sp>
      <p:pic>
        <p:nvPicPr>
          <p:cNvPr id="3" name="Picture 2">
            <a:extLst>
              <a:ext uri="{FF2B5EF4-FFF2-40B4-BE49-F238E27FC236}">
                <a16:creationId xmlns:a16="http://schemas.microsoft.com/office/drawing/2014/main" id="{442BF48A-AF59-8146-9166-60E6B9774F8E}"/>
              </a:ext>
            </a:extLst>
          </p:cNvPr>
          <p:cNvPicPr>
            <a:picLocks noChangeAspect="1"/>
          </p:cNvPicPr>
          <p:nvPr userDrawn="1"/>
        </p:nvPicPr>
        <p:blipFill>
          <a:blip r:embed="rId6"/>
          <a:srcRect/>
          <a:stretch/>
        </p:blipFill>
        <p:spPr>
          <a:xfrm>
            <a:off x="0" y="2938497"/>
            <a:ext cx="4209369" cy="3919503"/>
          </a:xfrm>
          <a:prstGeom prst="rect">
            <a:avLst/>
          </a:prstGeom>
        </p:spPr>
      </p:pic>
      <p:pic>
        <p:nvPicPr>
          <p:cNvPr id="57" name="Picture 56" descr="A picture containing text&#10;&#10;Description automatically generated">
            <a:extLst>
              <a:ext uri="{FF2B5EF4-FFF2-40B4-BE49-F238E27FC236}">
                <a16:creationId xmlns:a16="http://schemas.microsoft.com/office/drawing/2014/main" id="{C7E5E26A-182F-4D42-8424-0E7F22CF5EDB}"/>
              </a:ext>
            </a:extLst>
          </p:cNvPr>
          <p:cNvPicPr>
            <a:picLocks noChangeAspect="1"/>
          </p:cNvPicPr>
          <p:nvPr userDrawn="1"/>
        </p:nvPicPr>
        <p:blipFill rotWithShape="1">
          <a:blip r:embed="rId7"/>
          <a:srcRect b="34759"/>
          <a:stretch/>
        </p:blipFill>
        <p:spPr>
          <a:xfrm>
            <a:off x="11923544" y="6408737"/>
            <a:ext cx="268456" cy="223795"/>
          </a:xfrm>
          <a:prstGeom prst="rect">
            <a:avLst/>
          </a:prstGeom>
        </p:spPr>
      </p:pic>
      <p:pic>
        <p:nvPicPr>
          <p:cNvPr id="56" name="Picture 55" descr="Logo&#10;&#10;Description automatically generated">
            <a:extLst>
              <a:ext uri="{FF2B5EF4-FFF2-40B4-BE49-F238E27FC236}">
                <a16:creationId xmlns:a16="http://schemas.microsoft.com/office/drawing/2014/main" id="{0E7FB303-3D3A-40F3-8843-9B23D49B1940}"/>
              </a:ext>
            </a:extLst>
          </p:cNvPr>
          <p:cNvPicPr>
            <a:picLocks noChangeAspect="1"/>
          </p:cNvPicPr>
          <p:nvPr userDrawn="1"/>
        </p:nvPicPr>
        <p:blipFill>
          <a:blip r:embed="rId8"/>
          <a:stretch>
            <a:fillRect/>
          </a:stretch>
        </p:blipFill>
        <p:spPr>
          <a:xfrm>
            <a:off x="508000" y="6392809"/>
            <a:ext cx="1392238" cy="228861"/>
          </a:xfrm>
          <a:prstGeom prst="rect">
            <a:avLst/>
          </a:prstGeom>
        </p:spPr>
      </p:pic>
      <p:pic>
        <p:nvPicPr>
          <p:cNvPr id="54" name="Picture 53" descr="A picture containing text&#10;&#10;Description automatically generated">
            <a:extLst>
              <a:ext uri="{FF2B5EF4-FFF2-40B4-BE49-F238E27FC236}">
                <a16:creationId xmlns:a16="http://schemas.microsoft.com/office/drawing/2014/main" id="{A96754A7-8EDF-47AA-ADCD-A113E87EDF07}"/>
              </a:ext>
            </a:extLst>
          </p:cNvPr>
          <p:cNvPicPr>
            <a:picLocks noChangeAspect="1"/>
          </p:cNvPicPr>
          <p:nvPr userDrawn="1"/>
        </p:nvPicPr>
        <p:blipFill>
          <a:blip r:embed="rId7"/>
          <a:stretch>
            <a:fillRect/>
          </a:stretch>
        </p:blipFill>
        <p:spPr>
          <a:xfrm>
            <a:off x="0" y="413022"/>
            <a:ext cx="262991" cy="336044"/>
          </a:xfrm>
          <a:prstGeom prst="rect">
            <a:avLst/>
          </a:prstGeom>
        </p:spPr>
      </p:pic>
      <p:sp>
        <p:nvSpPr>
          <p:cNvPr id="58" name="Title 1">
            <a:extLst>
              <a:ext uri="{FF2B5EF4-FFF2-40B4-BE49-F238E27FC236}">
                <a16:creationId xmlns:a16="http://schemas.microsoft.com/office/drawing/2014/main" id="{2FAFF024-15B5-4637-82FA-E9B94E58D130}"/>
              </a:ext>
            </a:extLst>
          </p:cNvPr>
          <p:cNvSpPr>
            <a:spLocks noGrp="1"/>
          </p:cNvSpPr>
          <p:nvPr>
            <p:ph type="title" hasCustomPrompt="1"/>
          </p:nvPr>
        </p:nvSpPr>
        <p:spPr>
          <a:xfrm>
            <a:off x="508000" y="292100"/>
            <a:ext cx="11176000" cy="553998"/>
          </a:xfrm>
        </p:spPr>
        <p:txBody>
          <a:bodyPr vert="horz">
            <a:noAutofit/>
          </a:bodyPr>
          <a:lstStyle>
            <a:lvl1pPr>
              <a:defRPr sz="3600" b="1">
                <a:solidFill>
                  <a:schemeClr val="accent1"/>
                </a:solidFill>
              </a:defRPr>
            </a:lvl1pPr>
          </a:lstStyle>
          <a:p>
            <a:r>
              <a:rPr lang="en-US"/>
              <a:t>Click to Insert Headline</a:t>
            </a:r>
          </a:p>
        </p:txBody>
      </p:sp>
      <p:sp>
        <p:nvSpPr>
          <p:cNvPr id="62" name="Text Placeholder 44">
            <a:extLst>
              <a:ext uri="{FF2B5EF4-FFF2-40B4-BE49-F238E27FC236}">
                <a16:creationId xmlns:a16="http://schemas.microsoft.com/office/drawing/2014/main" id="{6B75B640-94A5-48BC-BBE2-DE23C2379B8C}"/>
              </a:ext>
            </a:extLst>
          </p:cNvPr>
          <p:cNvSpPr>
            <a:spLocks noGrp="1"/>
          </p:cNvSpPr>
          <p:nvPr>
            <p:ph type="body" sz="quarter" idx="45" hasCustomPrompt="1"/>
          </p:nvPr>
        </p:nvSpPr>
        <p:spPr>
          <a:xfrm>
            <a:off x="4269617" y="6417480"/>
            <a:ext cx="4397498" cy="180000"/>
          </a:xfrm>
        </p:spPr>
        <p:txBody>
          <a:bodyPr anchor="t">
            <a:noAutofit/>
          </a:bodyPr>
          <a:lstStyle>
            <a:lvl1pPr>
              <a:spcAft>
                <a:spcPts val="0"/>
              </a:spcAft>
              <a:defRPr sz="800" b="0">
                <a:solidFill>
                  <a:schemeClr val="tx2"/>
                </a:solidFill>
              </a:defRPr>
            </a:lvl1pPr>
            <a:lvl2pPr marL="0" indent="0">
              <a:buNone/>
              <a:defRPr/>
            </a:lvl2pPr>
          </a:lstStyle>
          <a:p>
            <a:pPr lvl="0"/>
            <a:r>
              <a:rPr lang="en-US"/>
              <a:t>Add footnotes here if needed</a:t>
            </a:r>
          </a:p>
        </p:txBody>
      </p:sp>
    </p:spTree>
    <p:custDataLst>
      <p:tags r:id="rId1"/>
    </p:custDataLst>
    <p:extLst>
      <p:ext uri="{BB962C8B-B14F-4D97-AF65-F5344CB8AC3E}">
        <p14:creationId xmlns:p14="http://schemas.microsoft.com/office/powerpoint/2010/main" val="375533588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genda option 2 ">
    <p:spTree>
      <p:nvGrpSpPr>
        <p:cNvPr id="1" name=""/>
        <p:cNvGrpSpPr/>
        <p:nvPr/>
      </p:nvGrpSpPr>
      <p:grpSpPr>
        <a:xfrm>
          <a:off x="0" y="0"/>
          <a:ext cx="0" cy="0"/>
          <a:chOff x="0" y="0"/>
          <a:chExt cx="0" cy="0"/>
        </a:xfrm>
      </p:grpSpPr>
      <p:sp>
        <p:nvSpPr>
          <p:cNvPr id="77" name="Freeform: Shape 76">
            <a:extLst>
              <a:ext uri="{FF2B5EF4-FFF2-40B4-BE49-F238E27FC236}">
                <a16:creationId xmlns:a16="http://schemas.microsoft.com/office/drawing/2014/main" id="{51776A55-5159-4090-9E20-37C3EC9403D6}"/>
              </a:ext>
            </a:extLst>
          </p:cNvPr>
          <p:cNvSpPr/>
          <p:nvPr userDrawn="1"/>
        </p:nvSpPr>
        <p:spPr>
          <a:xfrm flipH="1">
            <a:off x="6191252" y="4943475"/>
            <a:ext cx="6000747" cy="1914525"/>
          </a:xfrm>
          <a:custGeom>
            <a:avLst/>
            <a:gdLst>
              <a:gd name="connsiteX0" fmla="*/ 0 w 6000747"/>
              <a:gd name="connsiteY0" fmla="*/ 0 h 1914525"/>
              <a:gd name="connsiteX1" fmla="*/ 0 w 6000747"/>
              <a:gd name="connsiteY1" fmla="*/ 1914525 h 1914525"/>
              <a:gd name="connsiteX2" fmla="*/ 6000747 w 6000747"/>
              <a:gd name="connsiteY2" fmla="*/ 1914525 h 1914525"/>
              <a:gd name="connsiteX3" fmla="*/ 6000747 w 6000747"/>
              <a:gd name="connsiteY3" fmla="*/ 1750581 h 1914525"/>
            </a:gdLst>
            <a:ahLst/>
            <a:cxnLst>
              <a:cxn ang="0">
                <a:pos x="connsiteX0" y="connsiteY0"/>
              </a:cxn>
              <a:cxn ang="0">
                <a:pos x="connsiteX1" y="connsiteY1"/>
              </a:cxn>
              <a:cxn ang="0">
                <a:pos x="connsiteX2" y="connsiteY2"/>
              </a:cxn>
              <a:cxn ang="0">
                <a:pos x="connsiteX3" y="connsiteY3"/>
              </a:cxn>
            </a:cxnLst>
            <a:rect l="l" t="t" r="r" b="b"/>
            <a:pathLst>
              <a:path w="6000747" h="1914525">
                <a:moveTo>
                  <a:pt x="0" y="0"/>
                </a:moveTo>
                <a:lnTo>
                  <a:pt x="0" y="1914525"/>
                </a:lnTo>
                <a:lnTo>
                  <a:pt x="6000747" y="1914525"/>
                </a:lnTo>
                <a:lnTo>
                  <a:pt x="6000747" y="175058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Picture Placeholder 75">
            <a:extLst>
              <a:ext uri="{FF2B5EF4-FFF2-40B4-BE49-F238E27FC236}">
                <a16:creationId xmlns:a16="http://schemas.microsoft.com/office/drawing/2014/main" id="{2CB5D6CA-AEF4-44E5-94E0-ED01685E094C}"/>
              </a:ext>
            </a:extLst>
          </p:cNvPr>
          <p:cNvSpPr>
            <a:spLocks noGrp="1"/>
          </p:cNvSpPr>
          <p:nvPr>
            <p:ph type="pic" sz="quarter" idx="61" hasCustomPrompt="1"/>
          </p:nvPr>
        </p:nvSpPr>
        <p:spPr>
          <a:xfrm>
            <a:off x="6191252" y="0"/>
            <a:ext cx="5994400" cy="6694056"/>
          </a:xfrm>
          <a:custGeom>
            <a:avLst/>
            <a:gdLst>
              <a:gd name="connsiteX0" fmla="*/ 0 w 5994400"/>
              <a:gd name="connsiteY0" fmla="*/ 0 h 6694056"/>
              <a:gd name="connsiteX1" fmla="*/ 5994400 w 5994400"/>
              <a:gd name="connsiteY1" fmla="*/ 0 h 6694056"/>
              <a:gd name="connsiteX2" fmla="*/ 5994400 w 5994400"/>
              <a:gd name="connsiteY2" fmla="*/ 4945327 h 6694056"/>
              <a:gd name="connsiteX3" fmla="*/ 0 w 5994400"/>
              <a:gd name="connsiteY3" fmla="*/ 6694056 h 6694056"/>
            </a:gdLst>
            <a:ahLst/>
            <a:cxnLst>
              <a:cxn ang="0">
                <a:pos x="connsiteX0" y="connsiteY0"/>
              </a:cxn>
              <a:cxn ang="0">
                <a:pos x="connsiteX1" y="connsiteY1"/>
              </a:cxn>
              <a:cxn ang="0">
                <a:pos x="connsiteX2" y="connsiteY2"/>
              </a:cxn>
              <a:cxn ang="0">
                <a:pos x="connsiteX3" y="connsiteY3"/>
              </a:cxn>
            </a:cxnLst>
            <a:rect l="l" t="t" r="r" b="b"/>
            <a:pathLst>
              <a:path w="5994400" h="6694056">
                <a:moveTo>
                  <a:pt x="0" y="0"/>
                </a:moveTo>
                <a:lnTo>
                  <a:pt x="5994400" y="0"/>
                </a:lnTo>
                <a:lnTo>
                  <a:pt x="5994400" y="4945327"/>
                </a:lnTo>
                <a:lnTo>
                  <a:pt x="0" y="6694056"/>
                </a:lnTo>
                <a:close/>
              </a:path>
            </a:pathLst>
          </a:custGeom>
          <a:noFill/>
        </p:spPr>
        <p:txBody>
          <a:bodyPr wrap="square" anchor="ctr">
            <a:noAutofit/>
          </a:bodyPr>
          <a:lstStyle>
            <a:lvl1pPr algn="ctr">
              <a:defRPr>
                <a:solidFill>
                  <a:schemeClr val="tx2"/>
                </a:solidFill>
              </a:defRPr>
            </a:lvl1pPr>
          </a:lstStyle>
          <a:p>
            <a:r>
              <a:rPr lang="en-US"/>
              <a:t>Click to place image</a:t>
            </a:r>
          </a:p>
        </p:txBody>
      </p:sp>
      <p:graphicFrame>
        <p:nvGraphicFramePr>
          <p:cNvPr id="8" name="Object 7" hidden="1">
            <a:extLst>
              <a:ext uri="{FF2B5EF4-FFF2-40B4-BE49-F238E27FC236}">
                <a16:creationId xmlns:a16="http://schemas.microsoft.com/office/drawing/2014/main" id="{7B02CB26-D9C3-44CF-80CF-CE78B100145A}"/>
              </a:ext>
            </a:extLst>
          </p:cNvPr>
          <p:cNvGraphicFramePr>
            <a:graphicFrameLocks noChangeAspect="1"/>
          </p:cNvGraphicFramePr>
          <p:nvPr userDrawn="1">
            <p:custDataLst>
              <p:tags r:id="rId2"/>
            </p:custDataLst>
            <p:extLst>
              <p:ext uri="{D42A27DB-BD31-4B8C-83A1-F6EECF244321}">
                <p14:modId xmlns:p14="http://schemas.microsoft.com/office/powerpoint/2010/main" val="7005099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7B02CB26-D9C3-44CF-80CF-CE78B100145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Text Placeholder 19">
            <a:extLst>
              <a:ext uri="{FF2B5EF4-FFF2-40B4-BE49-F238E27FC236}">
                <a16:creationId xmlns:a16="http://schemas.microsoft.com/office/drawing/2014/main" id="{86828574-39AC-4C25-ABDF-C617082767A9}"/>
              </a:ext>
            </a:extLst>
          </p:cNvPr>
          <p:cNvSpPr>
            <a:spLocks noGrp="1"/>
          </p:cNvSpPr>
          <p:nvPr userDrawn="1">
            <p:ph type="body" sz="quarter" idx="18" hasCustomPrompt="1"/>
          </p:nvPr>
        </p:nvSpPr>
        <p:spPr>
          <a:xfrm>
            <a:off x="508001" y="1738313"/>
            <a:ext cx="755646" cy="392597"/>
          </a:xfrm>
        </p:spPr>
        <p:txBody>
          <a:bodyPr wrap="none" lIns="0" tIns="0" rIns="0" bIns="0" anchor="ctr" anchorCtr="0">
            <a:noAutofit/>
          </a:bodyPr>
          <a:lstStyle>
            <a:lvl1pPr algn="l">
              <a:lnSpc>
                <a:spcPct val="100000"/>
              </a:lnSpc>
              <a:spcAft>
                <a:spcPts val="0"/>
              </a:spcAft>
              <a:defRPr sz="1600">
                <a:solidFill>
                  <a:schemeClr val="tx2">
                    <a:lumMod val="20000"/>
                    <a:lumOff val="80000"/>
                  </a:schemeClr>
                </a:solidFill>
              </a:defRPr>
            </a:lvl1pPr>
          </a:lstStyle>
          <a:p>
            <a:pPr lvl="0"/>
            <a:r>
              <a:rPr lang="en-US"/>
              <a:t>00</a:t>
            </a:r>
          </a:p>
        </p:txBody>
      </p:sp>
      <p:sp>
        <p:nvSpPr>
          <p:cNvPr id="24" name="Text Placeholder 23">
            <a:extLst>
              <a:ext uri="{FF2B5EF4-FFF2-40B4-BE49-F238E27FC236}">
                <a16:creationId xmlns:a16="http://schemas.microsoft.com/office/drawing/2014/main" id="{80FD570E-8E72-4867-A993-320B386D0219}"/>
              </a:ext>
            </a:extLst>
          </p:cNvPr>
          <p:cNvSpPr>
            <a:spLocks noGrp="1"/>
          </p:cNvSpPr>
          <p:nvPr userDrawn="1">
            <p:ph type="body" sz="quarter" idx="20" hasCustomPrompt="1"/>
          </p:nvPr>
        </p:nvSpPr>
        <p:spPr>
          <a:xfrm>
            <a:off x="1454150" y="1738313"/>
            <a:ext cx="4546599" cy="392597"/>
          </a:xfrm>
        </p:spPr>
        <p:txBody>
          <a:bodyPr lIns="0" tIns="0" rIns="0" bIns="0" anchor="ctr">
            <a:noAutofit/>
          </a:bodyPr>
          <a:lstStyle>
            <a:lvl1pPr>
              <a:spcAft>
                <a:spcPts val="0"/>
              </a:spcAft>
              <a:defRPr sz="1600">
                <a:solidFill>
                  <a:schemeClr val="tx2"/>
                </a:solidFill>
              </a:defRPr>
            </a:lvl1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Click to edit text</a:t>
            </a:r>
          </a:p>
        </p:txBody>
      </p:sp>
      <p:sp>
        <p:nvSpPr>
          <p:cNvPr id="6" name="Footer Placeholder 5">
            <a:extLst>
              <a:ext uri="{FF2B5EF4-FFF2-40B4-BE49-F238E27FC236}">
                <a16:creationId xmlns:a16="http://schemas.microsoft.com/office/drawing/2014/main" id="{1AE60C14-5D54-4591-8F9E-FC433A92183B}"/>
              </a:ext>
            </a:extLst>
          </p:cNvPr>
          <p:cNvSpPr>
            <a:spLocks noGrp="1"/>
          </p:cNvSpPr>
          <p:nvPr>
            <p:ph type="ftr" sz="quarter" idx="43"/>
          </p:nvPr>
        </p:nvSpPr>
        <p:spPr/>
        <p:txBody>
          <a:bodyPr anchor="t">
            <a:noAutofit/>
          </a:bodyPr>
          <a:lstStyle>
            <a:lvl1pPr>
              <a:defRPr lang="en-GB" sz="800" b="0" i="0" u="none" strike="noStrike" cap="none" dirty="0">
                <a:solidFill>
                  <a:schemeClr val="accent5"/>
                </a:solidFill>
                <a:latin typeface="+mn-lt"/>
                <a:ea typeface="Arial"/>
                <a:cs typeface="Arial"/>
                <a:sym typeface="Arial"/>
              </a:defRPr>
            </a:lvl1pPr>
          </a:lstStyle>
          <a:p>
            <a:r>
              <a:rPr lang="en-US"/>
              <a:t>Copyright © 2022 Commvault  |  All Rights Reserved</a:t>
            </a:r>
          </a:p>
        </p:txBody>
      </p:sp>
      <p:sp>
        <p:nvSpPr>
          <p:cNvPr id="7" name="Slide Number Placeholder 6">
            <a:extLst>
              <a:ext uri="{FF2B5EF4-FFF2-40B4-BE49-F238E27FC236}">
                <a16:creationId xmlns:a16="http://schemas.microsoft.com/office/drawing/2014/main" id="{4165883C-F9EF-43D3-BBB5-66A9F65141AF}"/>
              </a:ext>
            </a:extLst>
          </p:cNvPr>
          <p:cNvSpPr>
            <a:spLocks noGrp="1"/>
          </p:cNvSpPr>
          <p:nvPr>
            <p:ph type="sldNum" sz="quarter" idx="44"/>
          </p:nvPr>
        </p:nvSpPr>
        <p:spPr/>
        <p:txBody>
          <a:bodyPr anchor="t">
            <a:noAutofit/>
          </a:bodyPr>
          <a:lstStyle>
            <a:lvl1pPr>
              <a:defRPr lang="en-GB" sz="800" b="0" i="0" u="none" strike="noStrike" cap="none" smtClean="0">
                <a:solidFill>
                  <a:schemeClr val="accent5"/>
                </a:solidFill>
                <a:latin typeface="+mn-lt"/>
                <a:ea typeface="Arial"/>
                <a:cs typeface="Arial"/>
                <a:sym typeface="Arial"/>
              </a:defRPr>
            </a:lvl1pPr>
          </a:lstStyle>
          <a:p>
            <a:fld id="{07B3607E-E1C3-4266-9CAB-24052C78EA25}" type="slidenum">
              <a:rPr lang="en-US" smtClean="0"/>
              <a:pPr/>
              <a:t>‹#›</a:t>
            </a:fld>
            <a:endParaRPr lang="en-US"/>
          </a:p>
        </p:txBody>
      </p:sp>
      <p:pic>
        <p:nvPicPr>
          <p:cNvPr id="56" name="Picture 55" descr="Logo&#10;&#10;Description automatically generated">
            <a:extLst>
              <a:ext uri="{FF2B5EF4-FFF2-40B4-BE49-F238E27FC236}">
                <a16:creationId xmlns:a16="http://schemas.microsoft.com/office/drawing/2014/main" id="{0E7FB303-3D3A-40F3-8843-9B23D49B1940}"/>
              </a:ext>
            </a:extLst>
          </p:cNvPr>
          <p:cNvPicPr>
            <a:picLocks noChangeAspect="1"/>
          </p:cNvPicPr>
          <p:nvPr userDrawn="1"/>
        </p:nvPicPr>
        <p:blipFill>
          <a:blip r:embed="rId6"/>
          <a:stretch>
            <a:fillRect/>
          </a:stretch>
        </p:blipFill>
        <p:spPr>
          <a:xfrm>
            <a:off x="508000" y="6392809"/>
            <a:ext cx="1392238" cy="228861"/>
          </a:xfrm>
          <a:prstGeom prst="rect">
            <a:avLst/>
          </a:prstGeom>
        </p:spPr>
      </p:pic>
      <p:pic>
        <p:nvPicPr>
          <p:cNvPr id="54" name="Picture 53" descr="A picture containing text&#10;&#10;Description automatically generated">
            <a:extLst>
              <a:ext uri="{FF2B5EF4-FFF2-40B4-BE49-F238E27FC236}">
                <a16:creationId xmlns:a16="http://schemas.microsoft.com/office/drawing/2014/main" id="{A96754A7-8EDF-47AA-ADCD-A113E87EDF07}"/>
              </a:ext>
            </a:extLst>
          </p:cNvPr>
          <p:cNvPicPr>
            <a:picLocks noChangeAspect="1"/>
          </p:cNvPicPr>
          <p:nvPr userDrawn="1"/>
        </p:nvPicPr>
        <p:blipFill>
          <a:blip r:embed="rId7"/>
          <a:stretch>
            <a:fillRect/>
          </a:stretch>
        </p:blipFill>
        <p:spPr>
          <a:xfrm>
            <a:off x="0" y="413022"/>
            <a:ext cx="262991" cy="336044"/>
          </a:xfrm>
          <a:prstGeom prst="rect">
            <a:avLst/>
          </a:prstGeom>
        </p:spPr>
      </p:pic>
      <p:sp>
        <p:nvSpPr>
          <p:cNvPr id="58" name="Title 1">
            <a:extLst>
              <a:ext uri="{FF2B5EF4-FFF2-40B4-BE49-F238E27FC236}">
                <a16:creationId xmlns:a16="http://schemas.microsoft.com/office/drawing/2014/main" id="{2FAFF024-15B5-4637-82FA-E9B94E58D130}"/>
              </a:ext>
            </a:extLst>
          </p:cNvPr>
          <p:cNvSpPr>
            <a:spLocks noGrp="1"/>
          </p:cNvSpPr>
          <p:nvPr>
            <p:ph type="title" hasCustomPrompt="1"/>
          </p:nvPr>
        </p:nvSpPr>
        <p:spPr>
          <a:xfrm>
            <a:off x="508000" y="292099"/>
            <a:ext cx="5492749" cy="1160463"/>
          </a:xfrm>
        </p:spPr>
        <p:txBody>
          <a:bodyPr vert="horz">
            <a:noAutofit/>
          </a:bodyPr>
          <a:lstStyle>
            <a:lvl1pPr>
              <a:defRPr sz="3600" b="1">
                <a:solidFill>
                  <a:schemeClr val="accent1"/>
                </a:solidFill>
              </a:defRPr>
            </a:lvl1pPr>
          </a:lstStyle>
          <a:p>
            <a:r>
              <a:rPr lang="en-US"/>
              <a:t>Click to Insert Headline</a:t>
            </a:r>
            <a:br>
              <a:rPr lang="en-US"/>
            </a:br>
            <a:r>
              <a:rPr lang="en-US"/>
              <a:t>Two lines max</a:t>
            </a:r>
          </a:p>
        </p:txBody>
      </p:sp>
      <p:sp>
        <p:nvSpPr>
          <p:cNvPr id="55" name="Text Placeholder 19">
            <a:extLst>
              <a:ext uri="{FF2B5EF4-FFF2-40B4-BE49-F238E27FC236}">
                <a16:creationId xmlns:a16="http://schemas.microsoft.com/office/drawing/2014/main" id="{70BD94BD-32ED-43E8-8190-07E491F9A931}"/>
              </a:ext>
            </a:extLst>
          </p:cNvPr>
          <p:cNvSpPr>
            <a:spLocks noGrp="1"/>
          </p:cNvSpPr>
          <p:nvPr>
            <p:ph type="body" sz="quarter" idx="46" hasCustomPrompt="1"/>
          </p:nvPr>
        </p:nvSpPr>
        <p:spPr>
          <a:xfrm>
            <a:off x="508001" y="2260395"/>
            <a:ext cx="755646" cy="392597"/>
          </a:xfrm>
        </p:spPr>
        <p:txBody>
          <a:bodyPr wrap="none" lIns="0" tIns="0" rIns="0" bIns="0" anchor="ctr" anchorCtr="0">
            <a:noAutofit/>
          </a:bodyPr>
          <a:lstStyle>
            <a:lvl1pPr algn="l">
              <a:lnSpc>
                <a:spcPct val="100000"/>
              </a:lnSpc>
              <a:spcAft>
                <a:spcPts val="0"/>
              </a:spcAft>
              <a:defRPr sz="1600">
                <a:solidFill>
                  <a:schemeClr val="tx2">
                    <a:lumMod val="20000"/>
                    <a:lumOff val="80000"/>
                  </a:schemeClr>
                </a:solidFill>
              </a:defRPr>
            </a:lvl1pPr>
          </a:lstStyle>
          <a:p>
            <a:pPr lvl="0"/>
            <a:r>
              <a:rPr lang="en-US"/>
              <a:t>00</a:t>
            </a:r>
          </a:p>
        </p:txBody>
      </p:sp>
      <p:sp>
        <p:nvSpPr>
          <p:cNvPr id="59" name="Text Placeholder 23">
            <a:extLst>
              <a:ext uri="{FF2B5EF4-FFF2-40B4-BE49-F238E27FC236}">
                <a16:creationId xmlns:a16="http://schemas.microsoft.com/office/drawing/2014/main" id="{5F84E2CE-4C86-4871-A69E-5C3D80914BB7}"/>
              </a:ext>
            </a:extLst>
          </p:cNvPr>
          <p:cNvSpPr>
            <a:spLocks noGrp="1"/>
          </p:cNvSpPr>
          <p:nvPr>
            <p:ph type="body" sz="quarter" idx="47" hasCustomPrompt="1"/>
          </p:nvPr>
        </p:nvSpPr>
        <p:spPr>
          <a:xfrm>
            <a:off x="1454150" y="2260395"/>
            <a:ext cx="4546599" cy="392597"/>
          </a:xfrm>
        </p:spPr>
        <p:txBody>
          <a:bodyPr lIns="0" tIns="0" rIns="0" bIns="0" anchor="ctr">
            <a:noAutofit/>
          </a:bodyPr>
          <a:lstStyle>
            <a:lvl1pPr>
              <a:spcAft>
                <a:spcPts val="0"/>
              </a:spcAft>
              <a:defRPr sz="1600">
                <a:solidFill>
                  <a:schemeClr val="tx2"/>
                </a:solidFill>
              </a:defRPr>
            </a:lvl1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Click to edit text</a:t>
            </a:r>
          </a:p>
        </p:txBody>
      </p:sp>
      <p:sp>
        <p:nvSpPr>
          <p:cNvPr id="60" name="Text Placeholder 19">
            <a:extLst>
              <a:ext uri="{FF2B5EF4-FFF2-40B4-BE49-F238E27FC236}">
                <a16:creationId xmlns:a16="http://schemas.microsoft.com/office/drawing/2014/main" id="{D8FA960B-357E-43DE-A488-A4CB5E6D3845}"/>
              </a:ext>
            </a:extLst>
          </p:cNvPr>
          <p:cNvSpPr>
            <a:spLocks noGrp="1"/>
          </p:cNvSpPr>
          <p:nvPr>
            <p:ph type="body" sz="quarter" idx="48" hasCustomPrompt="1"/>
          </p:nvPr>
        </p:nvSpPr>
        <p:spPr>
          <a:xfrm>
            <a:off x="508001" y="2787939"/>
            <a:ext cx="755646" cy="392597"/>
          </a:xfrm>
        </p:spPr>
        <p:txBody>
          <a:bodyPr wrap="none" lIns="0" tIns="0" rIns="0" bIns="0" anchor="ctr" anchorCtr="0">
            <a:noAutofit/>
          </a:bodyPr>
          <a:lstStyle>
            <a:lvl1pPr algn="l">
              <a:lnSpc>
                <a:spcPct val="100000"/>
              </a:lnSpc>
              <a:spcAft>
                <a:spcPts val="0"/>
              </a:spcAft>
              <a:defRPr sz="1600">
                <a:solidFill>
                  <a:schemeClr val="tx2">
                    <a:lumMod val="20000"/>
                    <a:lumOff val="80000"/>
                  </a:schemeClr>
                </a:solidFill>
              </a:defRPr>
            </a:lvl1pPr>
          </a:lstStyle>
          <a:p>
            <a:pPr lvl="0"/>
            <a:r>
              <a:rPr lang="en-US"/>
              <a:t>00</a:t>
            </a:r>
          </a:p>
        </p:txBody>
      </p:sp>
      <p:sp>
        <p:nvSpPr>
          <p:cNvPr id="61" name="Text Placeholder 23">
            <a:extLst>
              <a:ext uri="{FF2B5EF4-FFF2-40B4-BE49-F238E27FC236}">
                <a16:creationId xmlns:a16="http://schemas.microsoft.com/office/drawing/2014/main" id="{58433A2D-93E7-49F8-9496-C4AE870C15C0}"/>
              </a:ext>
            </a:extLst>
          </p:cNvPr>
          <p:cNvSpPr>
            <a:spLocks noGrp="1"/>
          </p:cNvSpPr>
          <p:nvPr>
            <p:ph type="body" sz="quarter" idx="49" hasCustomPrompt="1"/>
          </p:nvPr>
        </p:nvSpPr>
        <p:spPr>
          <a:xfrm>
            <a:off x="1454150" y="2787939"/>
            <a:ext cx="4546599" cy="392597"/>
          </a:xfrm>
        </p:spPr>
        <p:txBody>
          <a:bodyPr lIns="0" tIns="0" rIns="0" bIns="0" anchor="ctr">
            <a:noAutofit/>
          </a:bodyPr>
          <a:lstStyle>
            <a:lvl1pPr>
              <a:spcAft>
                <a:spcPts val="0"/>
              </a:spcAft>
              <a:defRPr sz="1600">
                <a:solidFill>
                  <a:schemeClr val="tx2"/>
                </a:solidFill>
              </a:defRPr>
            </a:lvl1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Click to edit text</a:t>
            </a:r>
          </a:p>
        </p:txBody>
      </p:sp>
      <p:sp>
        <p:nvSpPr>
          <p:cNvPr id="63" name="Text Placeholder 19">
            <a:extLst>
              <a:ext uri="{FF2B5EF4-FFF2-40B4-BE49-F238E27FC236}">
                <a16:creationId xmlns:a16="http://schemas.microsoft.com/office/drawing/2014/main" id="{9132F43B-E810-4D54-8B57-3A96F364534D}"/>
              </a:ext>
            </a:extLst>
          </p:cNvPr>
          <p:cNvSpPr>
            <a:spLocks noGrp="1"/>
          </p:cNvSpPr>
          <p:nvPr>
            <p:ph type="body" sz="quarter" idx="50" hasCustomPrompt="1"/>
          </p:nvPr>
        </p:nvSpPr>
        <p:spPr>
          <a:xfrm>
            <a:off x="508001" y="3315483"/>
            <a:ext cx="755646" cy="392597"/>
          </a:xfrm>
        </p:spPr>
        <p:txBody>
          <a:bodyPr wrap="none" lIns="0" tIns="0" rIns="0" bIns="0" anchor="ctr" anchorCtr="0">
            <a:noAutofit/>
          </a:bodyPr>
          <a:lstStyle>
            <a:lvl1pPr algn="l">
              <a:lnSpc>
                <a:spcPct val="100000"/>
              </a:lnSpc>
              <a:spcAft>
                <a:spcPts val="0"/>
              </a:spcAft>
              <a:defRPr sz="1600">
                <a:solidFill>
                  <a:schemeClr val="tx2">
                    <a:lumMod val="20000"/>
                    <a:lumOff val="80000"/>
                  </a:schemeClr>
                </a:solidFill>
              </a:defRPr>
            </a:lvl1pPr>
          </a:lstStyle>
          <a:p>
            <a:pPr lvl="0"/>
            <a:r>
              <a:rPr lang="en-US"/>
              <a:t>00</a:t>
            </a:r>
          </a:p>
        </p:txBody>
      </p:sp>
      <p:sp>
        <p:nvSpPr>
          <p:cNvPr id="64" name="Text Placeholder 23">
            <a:extLst>
              <a:ext uri="{FF2B5EF4-FFF2-40B4-BE49-F238E27FC236}">
                <a16:creationId xmlns:a16="http://schemas.microsoft.com/office/drawing/2014/main" id="{71B46D7A-E296-4FB0-9B86-14AE532E47A6}"/>
              </a:ext>
            </a:extLst>
          </p:cNvPr>
          <p:cNvSpPr>
            <a:spLocks noGrp="1"/>
          </p:cNvSpPr>
          <p:nvPr>
            <p:ph type="body" sz="quarter" idx="51" hasCustomPrompt="1"/>
          </p:nvPr>
        </p:nvSpPr>
        <p:spPr>
          <a:xfrm>
            <a:off x="1454150" y="3315483"/>
            <a:ext cx="4546599" cy="392597"/>
          </a:xfrm>
        </p:spPr>
        <p:txBody>
          <a:bodyPr lIns="0" tIns="0" rIns="0" bIns="0" anchor="ctr">
            <a:noAutofit/>
          </a:bodyPr>
          <a:lstStyle>
            <a:lvl1pPr>
              <a:spcAft>
                <a:spcPts val="0"/>
              </a:spcAft>
              <a:defRPr sz="1600">
                <a:solidFill>
                  <a:schemeClr val="tx2"/>
                </a:solidFill>
              </a:defRPr>
            </a:lvl1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Click to edit text</a:t>
            </a:r>
          </a:p>
        </p:txBody>
      </p:sp>
      <p:sp>
        <p:nvSpPr>
          <p:cNvPr id="65" name="Text Placeholder 19">
            <a:extLst>
              <a:ext uri="{FF2B5EF4-FFF2-40B4-BE49-F238E27FC236}">
                <a16:creationId xmlns:a16="http://schemas.microsoft.com/office/drawing/2014/main" id="{51977ED5-33DC-41E6-91E1-8E40BFC72EF0}"/>
              </a:ext>
            </a:extLst>
          </p:cNvPr>
          <p:cNvSpPr>
            <a:spLocks noGrp="1"/>
          </p:cNvSpPr>
          <p:nvPr>
            <p:ph type="body" sz="quarter" idx="52" hasCustomPrompt="1"/>
          </p:nvPr>
        </p:nvSpPr>
        <p:spPr>
          <a:xfrm>
            <a:off x="508001" y="3843027"/>
            <a:ext cx="755646" cy="392597"/>
          </a:xfrm>
        </p:spPr>
        <p:txBody>
          <a:bodyPr wrap="none" lIns="0" tIns="0" rIns="0" bIns="0" anchor="ctr" anchorCtr="0">
            <a:noAutofit/>
          </a:bodyPr>
          <a:lstStyle>
            <a:lvl1pPr algn="l">
              <a:lnSpc>
                <a:spcPct val="100000"/>
              </a:lnSpc>
              <a:spcAft>
                <a:spcPts val="0"/>
              </a:spcAft>
              <a:defRPr sz="1600">
                <a:solidFill>
                  <a:schemeClr val="tx2">
                    <a:lumMod val="20000"/>
                    <a:lumOff val="80000"/>
                  </a:schemeClr>
                </a:solidFill>
              </a:defRPr>
            </a:lvl1pPr>
          </a:lstStyle>
          <a:p>
            <a:pPr lvl="0"/>
            <a:r>
              <a:rPr lang="en-US"/>
              <a:t>00</a:t>
            </a:r>
          </a:p>
        </p:txBody>
      </p:sp>
      <p:sp>
        <p:nvSpPr>
          <p:cNvPr id="66" name="Text Placeholder 23">
            <a:extLst>
              <a:ext uri="{FF2B5EF4-FFF2-40B4-BE49-F238E27FC236}">
                <a16:creationId xmlns:a16="http://schemas.microsoft.com/office/drawing/2014/main" id="{544DB7D7-CBB4-427C-93BB-C59E23B0CDD3}"/>
              </a:ext>
            </a:extLst>
          </p:cNvPr>
          <p:cNvSpPr>
            <a:spLocks noGrp="1"/>
          </p:cNvSpPr>
          <p:nvPr>
            <p:ph type="body" sz="quarter" idx="53" hasCustomPrompt="1"/>
          </p:nvPr>
        </p:nvSpPr>
        <p:spPr>
          <a:xfrm>
            <a:off x="1454150" y="3843027"/>
            <a:ext cx="4546599" cy="392597"/>
          </a:xfrm>
        </p:spPr>
        <p:txBody>
          <a:bodyPr lIns="0" tIns="0" rIns="0" bIns="0" anchor="ctr">
            <a:noAutofit/>
          </a:bodyPr>
          <a:lstStyle>
            <a:lvl1pPr>
              <a:spcAft>
                <a:spcPts val="0"/>
              </a:spcAft>
              <a:defRPr sz="1600">
                <a:solidFill>
                  <a:schemeClr val="tx2"/>
                </a:solidFill>
              </a:defRPr>
            </a:lvl1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Click to edit text</a:t>
            </a:r>
          </a:p>
        </p:txBody>
      </p:sp>
      <p:sp>
        <p:nvSpPr>
          <p:cNvPr id="67" name="Text Placeholder 19">
            <a:extLst>
              <a:ext uri="{FF2B5EF4-FFF2-40B4-BE49-F238E27FC236}">
                <a16:creationId xmlns:a16="http://schemas.microsoft.com/office/drawing/2014/main" id="{7898D6F1-C8C4-479B-AFF5-761DF77E2500}"/>
              </a:ext>
            </a:extLst>
          </p:cNvPr>
          <p:cNvSpPr>
            <a:spLocks noGrp="1"/>
          </p:cNvSpPr>
          <p:nvPr>
            <p:ph type="body" sz="quarter" idx="54" hasCustomPrompt="1"/>
          </p:nvPr>
        </p:nvSpPr>
        <p:spPr>
          <a:xfrm>
            <a:off x="508001" y="4370571"/>
            <a:ext cx="755646" cy="392597"/>
          </a:xfrm>
        </p:spPr>
        <p:txBody>
          <a:bodyPr wrap="none" lIns="0" tIns="0" rIns="0" bIns="0" anchor="ctr" anchorCtr="0">
            <a:noAutofit/>
          </a:bodyPr>
          <a:lstStyle>
            <a:lvl1pPr algn="l">
              <a:lnSpc>
                <a:spcPct val="100000"/>
              </a:lnSpc>
              <a:spcAft>
                <a:spcPts val="0"/>
              </a:spcAft>
              <a:defRPr sz="1600">
                <a:solidFill>
                  <a:schemeClr val="tx2">
                    <a:lumMod val="20000"/>
                    <a:lumOff val="80000"/>
                  </a:schemeClr>
                </a:solidFill>
              </a:defRPr>
            </a:lvl1pPr>
          </a:lstStyle>
          <a:p>
            <a:pPr lvl="0"/>
            <a:r>
              <a:rPr lang="en-US"/>
              <a:t>00</a:t>
            </a:r>
          </a:p>
        </p:txBody>
      </p:sp>
      <p:sp>
        <p:nvSpPr>
          <p:cNvPr id="68" name="Text Placeholder 23">
            <a:extLst>
              <a:ext uri="{FF2B5EF4-FFF2-40B4-BE49-F238E27FC236}">
                <a16:creationId xmlns:a16="http://schemas.microsoft.com/office/drawing/2014/main" id="{910F48B0-E055-4638-A643-AE78BEDB0A59}"/>
              </a:ext>
            </a:extLst>
          </p:cNvPr>
          <p:cNvSpPr>
            <a:spLocks noGrp="1"/>
          </p:cNvSpPr>
          <p:nvPr>
            <p:ph type="body" sz="quarter" idx="55" hasCustomPrompt="1"/>
          </p:nvPr>
        </p:nvSpPr>
        <p:spPr>
          <a:xfrm>
            <a:off x="1454150" y="4370571"/>
            <a:ext cx="4546599" cy="392597"/>
          </a:xfrm>
        </p:spPr>
        <p:txBody>
          <a:bodyPr lIns="0" tIns="0" rIns="0" bIns="0" anchor="ctr">
            <a:noAutofit/>
          </a:bodyPr>
          <a:lstStyle>
            <a:lvl1pPr>
              <a:spcAft>
                <a:spcPts val="0"/>
              </a:spcAft>
              <a:defRPr sz="1600">
                <a:solidFill>
                  <a:schemeClr val="tx2"/>
                </a:solidFill>
              </a:defRPr>
            </a:lvl1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Click to edit text</a:t>
            </a:r>
          </a:p>
        </p:txBody>
      </p:sp>
      <p:sp>
        <p:nvSpPr>
          <p:cNvPr id="69" name="Text Placeholder 19">
            <a:extLst>
              <a:ext uri="{FF2B5EF4-FFF2-40B4-BE49-F238E27FC236}">
                <a16:creationId xmlns:a16="http://schemas.microsoft.com/office/drawing/2014/main" id="{B00EBB46-7B23-40C3-83F5-23BA427D7183}"/>
              </a:ext>
            </a:extLst>
          </p:cNvPr>
          <p:cNvSpPr>
            <a:spLocks noGrp="1"/>
          </p:cNvSpPr>
          <p:nvPr>
            <p:ph type="body" sz="quarter" idx="56" hasCustomPrompt="1"/>
          </p:nvPr>
        </p:nvSpPr>
        <p:spPr>
          <a:xfrm>
            <a:off x="508001" y="4898115"/>
            <a:ext cx="755646" cy="392597"/>
          </a:xfrm>
        </p:spPr>
        <p:txBody>
          <a:bodyPr wrap="none" lIns="0" tIns="0" rIns="0" bIns="0" anchor="ctr" anchorCtr="0">
            <a:noAutofit/>
          </a:bodyPr>
          <a:lstStyle>
            <a:lvl1pPr algn="l">
              <a:lnSpc>
                <a:spcPct val="100000"/>
              </a:lnSpc>
              <a:spcAft>
                <a:spcPts val="0"/>
              </a:spcAft>
              <a:defRPr sz="1600">
                <a:solidFill>
                  <a:schemeClr val="tx2">
                    <a:lumMod val="20000"/>
                    <a:lumOff val="80000"/>
                  </a:schemeClr>
                </a:solidFill>
              </a:defRPr>
            </a:lvl1pPr>
          </a:lstStyle>
          <a:p>
            <a:pPr lvl="0"/>
            <a:r>
              <a:rPr lang="en-US"/>
              <a:t>00</a:t>
            </a:r>
          </a:p>
        </p:txBody>
      </p:sp>
      <p:sp>
        <p:nvSpPr>
          <p:cNvPr id="70" name="Text Placeholder 23">
            <a:extLst>
              <a:ext uri="{FF2B5EF4-FFF2-40B4-BE49-F238E27FC236}">
                <a16:creationId xmlns:a16="http://schemas.microsoft.com/office/drawing/2014/main" id="{543C9094-2CEB-4CAD-96D9-903BA87E0AF6}"/>
              </a:ext>
            </a:extLst>
          </p:cNvPr>
          <p:cNvSpPr>
            <a:spLocks noGrp="1"/>
          </p:cNvSpPr>
          <p:nvPr>
            <p:ph type="body" sz="quarter" idx="57" hasCustomPrompt="1"/>
          </p:nvPr>
        </p:nvSpPr>
        <p:spPr>
          <a:xfrm>
            <a:off x="1454150" y="4898115"/>
            <a:ext cx="4546599" cy="392597"/>
          </a:xfrm>
        </p:spPr>
        <p:txBody>
          <a:bodyPr lIns="0" tIns="0" rIns="0" bIns="0" anchor="ctr">
            <a:noAutofit/>
          </a:bodyPr>
          <a:lstStyle>
            <a:lvl1pPr>
              <a:spcAft>
                <a:spcPts val="0"/>
              </a:spcAft>
              <a:defRPr sz="1600">
                <a:solidFill>
                  <a:schemeClr val="tx2"/>
                </a:solidFill>
              </a:defRPr>
            </a:lvl1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Click to edit text</a:t>
            </a:r>
          </a:p>
        </p:txBody>
      </p:sp>
      <p:sp>
        <p:nvSpPr>
          <p:cNvPr id="71" name="Text Placeholder 19">
            <a:extLst>
              <a:ext uri="{FF2B5EF4-FFF2-40B4-BE49-F238E27FC236}">
                <a16:creationId xmlns:a16="http://schemas.microsoft.com/office/drawing/2014/main" id="{F3891B0E-C5D2-43D3-8332-C26BC213B3FF}"/>
              </a:ext>
            </a:extLst>
          </p:cNvPr>
          <p:cNvSpPr>
            <a:spLocks noGrp="1"/>
          </p:cNvSpPr>
          <p:nvPr>
            <p:ph type="body" sz="quarter" idx="58" hasCustomPrompt="1"/>
          </p:nvPr>
        </p:nvSpPr>
        <p:spPr>
          <a:xfrm>
            <a:off x="508001" y="5425659"/>
            <a:ext cx="755646" cy="392597"/>
          </a:xfrm>
        </p:spPr>
        <p:txBody>
          <a:bodyPr wrap="none" lIns="0" tIns="0" rIns="0" bIns="0" anchor="ctr" anchorCtr="0">
            <a:noAutofit/>
          </a:bodyPr>
          <a:lstStyle>
            <a:lvl1pPr algn="l">
              <a:lnSpc>
                <a:spcPct val="100000"/>
              </a:lnSpc>
              <a:spcAft>
                <a:spcPts val="0"/>
              </a:spcAft>
              <a:defRPr sz="1600">
                <a:solidFill>
                  <a:schemeClr val="tx2">
                    <a:lumMod val="20000"/>
                    <a:lumOff val="80000"/>
                  </a:schemeClr>
                </a:solidFill>
              </a:defRPr>
            </a:lvl1pPr>
          </a:lstStyle>
          <a:p>
            <a:pPr lvl="0"/>
            <a:r>
              <a:rPr lang="en-US"/>
              <a:t>00</a:t>
            </a:r>
          </a:p>
        </p:txBody>
      </p:sp>
      <p:sp>
        <p:nvSpPr>
          <p:cNvPr id="72" name="Text Placeholder 23">
            <a:extLst>
              <a:ext uri="{FF2B5EF4-FFF2-40B4-BE49-F238E27FC236}">
                <a16:creationId xmlns:a16="http://schemas.microsoft.com/office/drawing/2014/main" id="{0F466EBE-2048-4972-B418-1A5FE7BB3287}"/>
              </a:ext>
            </a:extLst>
          </p:cNvPr>
          <p:cNvSpPr>
            <a:spLocks noGrp="1"/>
          </p:cNvSpPr>
          <p:nvPr>
            <p:ph type="body" sz="quarter" idx="59" hasCustomPrompt="1"/>
          </p:nvPr>
        </p:nvSpPr>
        <p:spPr>
          <a:xfrm>
            <a:off x="1454150" y="5425659"/>
            <a:ext cx="4546599" cy="392597"/>
          </a:xfrm>
        </p:spPr>
        <p:txBody>
          <a:bodyPr lIns="0" tIns="0" rIns="0" bIns="0" anchor="ctr">
            <a:noAutofit/>
          </a:bodyPr>
          <a:lstStyle>
            <a:lvl1pPr>
              <a:spcAft>
                <a:spcPts val="0"/>
              </a:spcAft>
              <a:defRPr sz="1600">
                <a:solidFill>
                  <a:schemeClr val="tx2"/>
                </a:solidFill>
              </a:defRPr>
            </a:lvl1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Click to edit text</a:t>
            </a:r>
          </a:p>
        </p:txBody>
      </p:sp>
      <p:pic>
        <p:nvPicPr>
          <p:cNvPr id="75" name="Picture 74" descr="Background pattern&#10;&#10;Description automatically generated">
            <a:extLst>
              <a:ext uri="{FF2B5EF4-FFF2-40B4-BE49-F238E27FC236}">
                <a16:creationId xmlns:a16="http://schemas.microsoft.com/office/drawing/2014/main" id="{4AF3B2D6-19A3-48BC-94A8-654FABB2D6BB}"/>
              </a:ext>
            </a:extLst>
          </p:cNvPr>
          <p:cNvPicPr>
            <a:picLocks noChangeAspect="1"/>
          </p:cNvPicPr>
          <p:nvPr userDrawn="1"/>
        </p:nvPicPr>
        <p:blipFill rotWithShape="1">
          <a:blip r:embed="rId8"/>
          <a:srcRect r="29276" b="56369"/>
          <a:stretch/>
        </p:blipFill>
        <p:spPr>
          <a:xfrm>
            <a:off x="11923545" y="6408737"/>
            <a:ext cx="268456" cy="212932"/>
          </a:xfrm>
          <a:prstGeom prst="rect">
            <a:avLst/>
          </a:prstGeom>
        </p:spPr>
      </p:pic>
      <p:sp>
        <p:nvSpPr>
          <p:cNvPr id="35" name="Text Placeholder 44">
            <a:extLst>
              <a:ext uri="{FF2B5EF4-FFF2-40B4-BE49-F238E27FC236}">
                <a16:creationId xmlns:a16="http://schemas.microsoft.com/office/drawing/2014/main" id="{B8613ECB-58EF-464B-9873-348A2C124942}"/>
              </a:ext>
            </a:extLst>
          </p:cNvPr>
          <p:cNvSpPr>
            <a:spLocks noGrp="1"/>
          </p:cNvSpPr>
          <p:nvPr>
            <p:ph type="body" sz="quarter" idx="45" hasCustomPrompt="1"/>
          </p:nvPr>
        </p:nvSpPr>
        <p:spPr>
          <a:xfrm>
            <a:off x="2075498" y="6417480"/>
            <a:ext cx="3972877" cy="180000"/>
          </a:xfrm>
        </p:spPr>
        <p:txBody>
          <a:bodyPr anchor="t">
            <a:noAutofit/>
          </a:bodyPr>
          <a:lstStyle>
            <a:lvl1pPr>
              <a:spcAft>
                <a:spcPts val="0"/>
              </a:spcAft>
              <a:defRPr sz="800" b="0">
                <a:solidFill>
                  <a:schemeClr val="tx2"/>
                </a:solidFill>
              </a:defRPr>
            </a:lvl1pPr>
            <a:lvl2pPr marL="0" indent="0">
              <a:buNone/>
              <a:defRPr/>
            </a:lvl2pPr>
          </a:lstStyle>
          <a:p>
            <a:pPr lvl="0"/>
            <a:r>
              <a:rPr lang="en-US"/>
              <a:t>Add footnotes here if needed</a:t>
            </a:r>
          </a:p>
        </p:txBody>
      </p:sp>
    </p:spTree>
    <p:custDataLst>
      <p:tags r:id="rId1"/>
    </p:custDataLst>
    <p:extLst>
      <p:ext uri="{BB962C8B-B14F-4D97-AF65-F5344CB8AC3E}">
        <p14:creationId xmlns:p14="http://schemas.microsoft.com/office/powerpoint/2010/main" val="251959270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genda option 3">
    <p:spTree>
      <p:nvGrpSpPr>
        <p:cNvPr id="1" name=""/>
        <p:cNvGrpSpPr/>
        <p:nvPr/>
      </p:nvGrpSpPr>
      <p:grpSpPr>
        <a:xfrm>
          <a:off x="0" y="0"/>
          <a:ext cx="0" cy="0"/>
          <a:chOff x="0" y="0"/>
          <a:chExt cx="0" cy="0"/>
        </a:xfrm>
      </p:grpSpPr>
      <p:graphicFrame>
        <p:nvGraphicFramePr>
          <p:cNvPr id="8" name="Object 7">
            <a:extLst>
              <a:ext uri="{FF2B5EF4-FFF2-40B4-BE49-F238E27FC236}">
                <a16:creationId xmlns:a16="http://schemas.microsoft.com/office/drawing/2014/main" id="{7B02CB26-D9C3-44CF-80CF-CE78B100145A}"/>
              </a:ext>
            </a:extLst>
          </p:cNvPr>
          <p:cNvGraphicFramePr>
            <a:graphicFrameLocks noChangeAspect="1"/>
          </p:cNvGraphicFramePr>
          <p:nvPr userDrawn="1">
            <p:custDataLst>
              <p:tags r:id="rId2"/>
            </p:custDataLst>
            <p:extLst>
              <p:ext uri="{D42A27DB-BD31-4B8C-83A1-F6EECF244321}">
                <p14:modId xmlns:p14="http://schemas.microsoft.com/office/powerpoint/2010/main" val="363535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a:extLst>
                          <a:ext uri="{FF2B5EF4-FFF2-40B4-BE49-F238E27FC236}">
                            <a16:creationId xmlns:a16="http://schemas.microsoft.com/office/drawing/2014/main" id="{7B02CB26-D9C3-44CF-80CF-CE78B100145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Footer Placeholder 5">
            <a:extLst>
              <a:ext uri="{FF2B5EF4-FFF2-40B4-BE49-F238E27FC236}">
                <a16:creationId xmlns:a16="http://schemas.microsoft.com/office/drawing/2014/main" id="{1AE60C14-5D54-4591-8F9E-FC433A92183B}"/>
              </a:ext>
            </a:extLst>
          </p:cNvPr>
          <p:cNvSpPr>
            <a:spLocks noGrp="1"/>
          </p:cNvSpPr>
          <p:nvPr>
            <p:ph type="ftr" sz="quarter" idx="43"/>
          </p:nvPr>
        </p:nvSpPr>
        <p:spPr/>
        <p:txBody>
          <a:bodyPr anchor="t">
            <a:noAutofit/>
          </a:bodyPr>
          <a:lstStyle/>
          <a:p>
            <a:r>
              <a:rPr lang="en-US"/>
              <a:t>Copyright © 2022 Commvault  |  All Rights Reserved</a:t>
            </a:r>
          </a:p>
        </p:txBody>
      </p:sp>
      <p:sp>
        <p:nvSpPr>
          <p:cNvPr id="7" name="Slide Number Placeholder 6">
            <a:extLst>
              <a:ext uri="{FF2B5EF4-FFF2-40B4-BE49-F238E27FC236}">
                <a16:creationId xmlns:a16="http://schemas.microsoft.com/office/drawing/2014/main" id="{4165883C-F9EF-43D3-BBB5-66A9F65141AF}"/>
              </a:ext>
            </a:extLst>
          </p:cNvPr>
          <p:cNvSpPr>
            <a:spLocks noGrp="1"/>
          </p:cNvSpPr>
          <p:nvPr>
            <p:ph type="sldNum" sz="quarter" idx="44"/>
          </p:nvPr>
        </p:nvSpPr>
        <p:spPr/>
        <p:txBody>
          <a:bodyPr anchor="t">
            <a:noAutofit/>
          </a:bodyPr>
          <a:lstStyle/>
          <a:p>
            <a:fld id="{07B3607E-E1C3-4266-9CAB-24052C78EA25}" type="slidenum">
              <a:rPr lang="en-US" smtClean="0"/>
              <a:pPr/>
              <a:t>‹#›</a:t>
            </a:fld>
            <a:endParaRPr lang="en-US"/>
          </a:p>
        </p:txBody>
      </p:sp>
      <p:pic>
        <p:nvPicPr>
          <p:cNvPr id="57" name="Picture 56" descr="A picture containing text&#10;&#10;Description automatically generated">
            <a:extLst>
              <a:ext uri="{FF2B5EF4-FFF2-40B4-BE49-F238E27FC236}">
                <a16:creationId xmlns:a16="http://schemas.microsoft.com/office/drawing/2014/main" id="{C7E5E26A-182F-4D42-8424-0E7F22CF5EDB}"/>
              </a:ext>
            </a:extLst>
          </p:cNvPr>
          <p:cNvPicPr>
            <a:picLocks noChangeAspect="1"/>
          </p:cNvPicPr>
          <p:nvPr userDrawn="1"/>
        </p:nvPicPr>
        <p:blipFill rotWithShape="1">
          <a:blip r:embed="rId6"/>
          <a:srcRect b="34759"/>
          <a:stretch/>
        </p:blipFill>
        <p:spPr>
          <a:xfrm>
            <a:off x="11923544" y="6408737"/>
            <a:ext cx="268456" cy="223795"/>
          </a:xfrm>
          <a:prstGeom prst="rect">
            <a:avLst/>
          </a:prstGeom>
        </p:spPr>
      </p:pic>
      <p:pic>
        <p:nvPicPr>
          <p:cNvPr id="54" name="Picture 53" descr="A picture containing text&#10;&#10;Description automatically generated">
            <a:extLst>
              <a:ext uri="{FF2B5EF4-FFF2-40B4-BE49-F238E27FC236}">
                <a16:creationId xmlns:a16="http://schemas.microsoft.com/office/drawing/2014/main" id="{A96754A7-8EDF-47AA-ADCD-A113E87EDF07}"/>
              </a:ext>
            </a:extLst>
          </p:cNvPr>
          <p:cNvPicPr>
            <a:picLocks noChangeAspect="1"/>
          </p:cNvPicPr>
          <p:nvPr userDrawn="1"/>
        </p:nvPicPr>
        <p:blipFill>
          <a:blip r:embed="rId6"/>
          <a:stretch>
            <a:fillRect/>
          </a:stretch>
        </p:blipFill>
        <p:spPr>
          <a:xfrm>
            <a:off x="0" y="413022"/>
            <a:ext cx="262991" cy="336044"/>
          </a:xfrm>
          <a:prstGeom prst="rect">
            <a:avLst/>
          </a:prstGeom>
        </p:spPr>
      </p:pic>
      <p:sp>
        <p:nvSpPr>
          <p:cNvPr id="58" name="Title 1">
            <a:extLst>
              <a:ext uri="{FF2B5EF4-FFF2-40B4-BE49-F238E27FC236}">
                <a16:creationId xmlns:a16="http://schemas.microsoft.com/office/drawing/2014/main" id="{2FAFF024-15B5-4637-82FA-E9B94E58D130}"/>
              </a:ext>
            </a:extLst>
          </p:cNvPr>
          <p:cNvSpPr>
            <a:spLocks noGrp="1"/>
          </p:cNvSpPr>
          <p:nvPr>
            <p:ph type="title" hasCustomPrompt="1"/>
          </p:nvPr>
        </p:nvSpPr>
        <p:spPr>
          <a:xfrm>
            <a:off x="508000" y="292100"/>
            <a:ext cx="11176000" cy="553998"/>
          </a:xfrm>
        </p:spPr>
        <p:txBody>
          <a:bodyPr vert="horz">
            <a:noAutofit/>
          </a:bodyPr>
          <a:lstStyle>
            <a:lvl1pPr>
              <a:defRPr sz="3600" b="1">
                <a:solidFill>
                  <a:schemeClr val="accent1"/>
                </a:solidFill>
              </a:defRPr>
            </a:lvl1pPr>
          </a:lstStyle>
          <a:p>
            <a:r>
              <a:rPr lang="en-US"/>
              <a:t>Click to Insert Headline</a:t>
            </a:r>
          </a:p>
        </p:txBody>
      </p:sp>
      <p:pic>
        <p:nvPicPr>
          <p:cNvPr id="53" name="Picture 52" descr="Icon&#10;&#10;Description automatically generated">
            <a:extLst>
              <a:ext uri="{FF2B5EF4-FFF2-40B4-BE49-F238E27FC236}">
                <a16:creationId xmlns:a16="http://schemas.microsoft.com/office/drawing/2014/main" id="{673B2272-3CAC-4D4D-AD16-6BA80B74D287}"/>
              </a:ext>
            </a:extLst>
          </p:cNvPr>
          <p:cNvPicPr>
            <a:picLocks noChangeAspect="1"/>
          </p:cNvPicPr>
          <p:nvPr userDrawn="1"/>
        </p:nvPicPr>
        <p:blipFill rotWithShape="1">
          <a:blip r:embed="rId7"/>
          <a:srcRect l="33909"/>
          <a:stretch/>
        </p:blipFill>
        <p:spPr>
          <a:xfrm>
            <a:off x="9788528" y="971427"/>
            <a:ext cx="2403471" cy="4678326"/>
          </a:xfrm>
          <a:prstGeom prst="rect">
            <a:avLst/>
          </a:prstGeom>
        </p:spPr>
      </p:pic>
      <p:sp>
        <p:nvSpPr>
          <p:cNvPr id="55" name="Text Placeholder 19">
            <a:extLst>
              <a:ext uri="{FF2B5EF4-FFF2-40B4-BE49-F238E27FC236}">
                <a16:creationId xmlns:a16="http://schemas.microsoft.com/office/drawing/2014/main" id="{63A9D105-B2E2-49E9-A94E-C32ED0A714E8}"/>
              </a:ext>
            </a:extLst>
          </p:cNvPr>
          <p:cNvSpPr>
            <a:spLocks noGrp="1"/>
          </p:cNvSpPr>
          <p:nvPr>
            <p:ph type="body" sz="quarter" idx="18" hasCustomPrompt="1"/>
          </p:nvPr>
        </p:nvSpPr>
        <p:spPr>
          <a:xfrm>
            <a:off x="508001" y="1452563"/>
            <a:ext cx="558793" cy="392597"/>
          </a:xfrm>
        </p:spPr>
        <p:txBody>
          <a:bodyPr wrap="none" tIns="0" anchor="t" anchorCtr="0">
            <a:noAutofit/>
          </a:bodyPr>
          <a:lstStyle>
            <a:lvl1pPr algn="l">
              <a:lnSpc>
                <a:spcPct val="100000"/>
              </a:lnSpc>
              <a:spcAft>
                <a:spcPts val="0"/>
              </a:spcAft>
              <a:defRPr sz="1600">
                <a:solidFill>
                  <a:schemeClr val="tx2">
                    <a:lumMod val="20000"/>
                    <a:lumOff val="80000"/>
                  </a:schemeClr>
                </a:solidFill>
              </a:defRPr>
            </a:lvl1pPr>
          </a:lstStyle>
          <a:p>
            <a:pPr lvl="0"/>
            <a:r>
              <a:rPr lang="en-US"/>
              <a:t>00</a:t>
            </a:r>
          </a:p>
        </p:txBody>
      </p:sp>
      <p:sp>
        <p:nvSpPr>
          <p:cNvPr id="59" name="Text Placeholder 23">
            <a:extLst>
              <a:ext uri="{FF2B5EF4-FFF2-40B4-BE49-F238E27FC236}">
                <a16:creationId xmlns:a16="http://schemas.microsoft.com/office/drawing/2014/main" id="{A529BCB8-B505-4548-AEE6-D092DEF5964C}"/>
              </a:ext>
            </a:extLst>
          </p:cNvPr>
          <p:cNvSpPr>
            <a:spLocks noGrp="1"/>
          </p:cNvSpPr>
          <p:nvPr>
            <p:ph type="body" sz="quarter" idx="20" hasCustomPrompt="1"/>
          </p:nvPr>
        </p:nvSpPr>
        <p:spPr>
          <a:xfrm>
            <a:off x="1263650" y="1452563"/>
            <a:ext cx="3032124" cy="1009651"/>
          </a:xfrm>
        </p:spPr>
        <p:txBody>
          <a:bodyPr anchor="t">
            <a:noAutofit/>
          </a:bodyPr>
          <a:lstStyle>
            <a:lvl1pPr>
              <a:spcAft>
                <a:spcPts val="0"/>
              </a:spcAft>
              <a:defRPr sz="1600">
                <a:solidFill>
                  <a:schemeClr val="tx2"/>
                </a:solidFill>
              </a:defRPr>
            </a:lvl1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Click to edit text</a:t>
            </a:r>
          </a:p>
        </p:txBody>
      </p:sp>
      <p:sp>
        <p:nvSpPr>
          <p:cNvPr id="60" name="Text Placeholder 19">
            <a:extLst>
              <a:ext uri="{FF2B5EF4-FFF2-40B4-BE49-F238E27FC236}">
                <a16:creationId xmlns:a16="http://schemas.microsoft.com/office/drawing/2014/main" id="{19D589E6-EBC0-4DE0-AA2A-3A3376CD0777}"/>
              </a:ext>
            </a:extLst>
          </p:cNvPr>
          <p:cNvSpPr>
            <a:spLocks noGrp="1"/>
          </p:cNvSpPr>
          <p:nvPr>
            <p:ph type="body" sz="quarter" idx="46" hasCustomPrompt="1"/>
          </p:nvPr>
        </p:nvSpPr>
        <p:spPr>
          <a:xfrm>
            <a:off x="508001" y="2613025"/>
            <a:ext cx="558793" cy="392597"/>
          </a:xfrm>
        </p:spPr>
        <p:txBody>
          <a:bodyPr wrap="none" tIns="0" anchor="t" anchorCtr="0">
            <a:noAutofit/>
          </a:bodyPr>
          <a:lstStyle>
            <a:lvl1pPr algn="l">
              <a:lnSpc>
                <a:spcPct val="100000"/>
              </a:lnSpc>
              <a:spcAft>
                <a:spcPts val="0"/>
              </a:spcAft>
              <a:defRPr sz="1600">
                <a:solidFill>
                  <a:schemeClr val="tx2">
                    <a:lumMod val="20000"/>
                    <a:lumOff val="80000"/>
                  </a:schemeClr>
                </a:solidFill>
              </a:defRPr>
            </a:lvl1pPr>
          </a:lstStyle>
          <a:p>
            <a:pPr lvl="0"/>
            <a:r>
              <a:rPr lang="en-US"/>
              <a:t>00</a:t>
            </a:r>
          </a:p>
        </p:txBody>
      </p:sp>
      <p:sp>
        <p:nvSpPr>
          <p:cNvPr id="61" name="Text Placeholder 23">
            <a:extLst>
              <a:ext uri="{FF2B5EF4-FFF2-40B4-BE49-F238E27FC236}">
                <a16:creationId xmlns:a16="http://schemas.microsoft.com/office/drawing/2014/main" id="{D4C6A7E9-66E9-465F-A9CD-243CF32485FA}"/>
              </a:ext>
            </a:extLst>
          </p:cNvPr>
          <p:cNvSpPr>
            <a:spLocks noGrp="1"/>
          </p:cNvSpPr>
          <p:nvPr>
            <p:ph type="body" sz="quarter" idx="47" hasCustomPrompt="1"/>
          </p:nvPr>
        </p:nvSpPr>
        <p:spPr>
          <a:xfrm>
            <a:off x="1263650" y="2613025"/>
            <a:ext cx="3032124" cy="1009651"/>
          </a:xfrm>
        </p:spPr>
        <p:txBody>
          <a:bodyPr anchor="t">
            <a:normAutofit/>
          </a:bodyPr>
          <a:lstStyle>
            <a:lvl1pPr>
              <a:spcAft>
                <a:spcPts val="0"/>
              </a:spcAft>
              <a:defRPr sz="1600">
                <a:solidFill>
                  <a:schemeClr val="tx2"/>
                </a:solidFill>
              </a:defRPr>
            </a:lvl1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Click to edit text</a:t>
            </a:r>
          </a:p>
        </p:txBody>
      </p:sp>
      <p:sp>
        <p:nvSpPr>
          <p:cNvPr id="63" name="Text Placeholder 19">
            <a:extLst>
              <a:ext uri="{FF2B5EF4-FFF2-40B4-BE49-F238E27FC236}">
                <a16:creationId xmlns:a16="http://schemas.microsoft.com/office/drawing/2014/main" id="{3D083E6E-7FC0-45A3-956E-F26285578789}"/>
              </a:ext>
            </a:extLst>
          </p:cNvPr>
          <p:cNvSpPr>
            <a:spLocks noGrp="1"/>
          </p:cNvSpPr>
          <p:nvPr>
            <p:ph type="body" sz="quarter" idx="48" hasCustomPrompt="1"/>
          </p:nvPr>
        </p:nvSpPr>
        <p:spPr>
          <a:xfrm>
            <a:off x="508001" y="3773487"/>
            <a:ext cx="558793" cy="392597"/>
          </a:xfrm>
        </p:spPr>
        <p:txBody>
          <a:bodyPr wrap="none" tIns="0" anchor="t" anchorCtr="0">
            <a:noAutofit/>
          </a:bodyPr>
          <a:lstStyle>
            <a:lvl1pPr algn="l">
              <a:lnSpc>
                <a:spcPct val="100000"/>
              </a:lnSpc>
              <a:spcAft>
                <a:spcPts val="0"/>
              </a:spcAft>
              <a:defRPr sz="1600">
                <a:solidFill>
                  <a:schemeClr val="tx2">
                    <a:lumMod val="20000"/>
                    <a:lumOff val="80000"/>
                  </a:schemeClr>
                </a:solidFill>
              </a:defRPr>
            </a:lvl1pPr>
          </a:lstStyle>
          <a:p>
            <a:pPr lvl="0"/>
            <a:r>
              <a:rPr lang="en-US"/>
              <a:t>00</a:t>
            </a:r>
          </a:p>
        </p:txBody>
      </p:sp>
      <p:sp>
        <p:nvSpPr>
          <p:cNvPr id="64" name="Text Placeholder 23">
            <a:extLst>
              <a:ext uri="{FF2B5EF4-FFF2-40B4-BE49-F238E27FC236}">
                <a16:creationId xmlns:a16="http://schemas.microsoft.com/office/drawing/2014/main" id="{49BF1776-568A-4C58-9C7E-6F9E7588155F}"/>
              </a:ext>
            </a:extLst>
          </p:cNvPr>
          <p:cNvSpPr>
            <a:spLocks noGrp="1"/>
          </p:cNvSpPr>
          <p:nvPr>
            <p:ph type="body" sz="quarter" idx="49" hasCustomPrompt="1"/>
          </p:nvPr>
        </p:nvSpPr>
        <p:spPr>
          <a:xfrm>
            <a:off x="1263650" y="3773487"/>
            <a:ext cx="3032124" cy="1009651"/>
          </a:xfrm>
        </p:spPr>
        <p:txBody>
          <a:bodyPr anchor="t">
            <a:noAutofit/>
          </a:bodyPr>
          <a:lstStyle>
            <a:lvl1pPr>
              <a:spcAft>
                <a:spcPts val="0"/>
              </a:spcAft>
              <a:defRPr sz="1600">
                <a:solidFill>
                  <a:schemeClr val="tx2"/>
                </a:solidFill>
              </a:defRPr>
            </a:lvl1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Click to edit text</a:t>
            </a:r>
          </a:p>
        </p:txBody>
      </p:sp>
      <p:sp>
        <p:nvSpPr>
          <p:cNvPr id="65" name="Text Placeholder 19">
            <a:extLst>
              <a:ext uri="{FF2B5EF4-FFF2-40B4-BE49-F238E27FC236}">
                <a16:creationId xmlns:a16="http://schemas.microsoft.com/office/drawing/2014/main" id="{5DFCF186-778D-4168-8174-652CD265E76B}"/>
              </a:ext>
            </a:extLst>
          </p:cNvPr>
          <p:cNvSpPr>
            <a:spLocks noGrp="1"/>
          </p:cNvSpPr>
          <p:nvPr>
            <p:ph type="body" sz="quarter" idx="50" hasCustomPrompt="1"/>
          </p:nvPr>
        </p:nvSpPr>
        <p:spPr>
          <a:xfrm>
            <a:off x="508001" y="4933949"/>
            <a:ext cx="558793" cy="392597"/>
          </a:xfrm>
        </p:spPr>
        <p:txBody>
          <a:bodyPr wrap="none" tIns="0" anchor="t" anchorCtr="0">
            <a:noAutofit/>
          </a:bodyPr>
          <a:lstStyle>
            <a:lvl1pPr algn="l">
              <a:lnSpc>
                <a:spcPct val="100000"/>
              </a:lnSpc>
              <a:spcAft>
                <a:spcPts val="0"/>
              </a:spcAft>
              <a:defRPr sz="1600">
                <a:solidFill>
                  <a:schemeClr val="tx2">
                    <a:lumMod val="20000"/>
                    <a:lumOff val="80000"/>
                  </a:schemeClr>
                </a:solidFill>
              </a:defRPr>
            </a:lvl1pPr>
          </a:lstStyle>
          <a:p>
            <a:pPr lvl="0"/>
            <a:r>
              <a:rPr lang="en-US"/>
              <a:t>00</a:t>
            </a:r>
          </a:p>
        </p:txBody>
      </p:sp>
      <p:sp>
        <p:nvSpPr>
          <p:cNvPr id="66" name="Text Placeholder 23">
            <a:extLst>
              <a:ext uri="{FF2B5EF4-FFF2-40B4-BE49-F238E27FC236}">
                <a16:creationId xmlns:a16="http://schemas.microsoft.com/office/drawing/2014/main" id="{3509C471-DE84-4961-8DBD-AE3AB1DFF63B}"/>
              </a:ext>
            </a:extLst>
          </p:cNvPr>
          <p:cNvSpPr>
            <a:spLocks noGrp="1"/>
          </p:cNvSpPr>
          <p:nvPr>
            <p:ph type="body" sz="quarter" idx="51" hasCustomPrompt="1"/>
          </p:nvPr>
        </p:nvSpPr>
        <p:spPr>
          <a:xfrm>
            <a:off x="1263650" y="4933949"/>
            <a:ext cx="3032124" cy="1009651"/>
          </a:xfrm>
        </p:spPr>
        <p:txBody>
          <a:bodyPr anchor="t">
            <a:noAutofit/>
          </a:bodyPr>
          <a:lstStyle>
            <a:lvl1pPr>
              <a:spcAft>
                <a:spcPts val="0"/>
              </a:spcAft>
              <a:defRPr sz="1600">
                <a:solidFill>
                  <a:schemeClr val="tx2"/>
                </a:solidFill>
              </a:defRPr>
            </a:lvl1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Click to edit text</a:t>
            </a:r>
          </a:p>
        </p:txBody>
      </p:sp>
      <p:cxnSp>
        <p:nvCxnSpPr>
          <p:cNvPr id="83" name="Straight Connector 82">
            <a:extLst>
              <a:ext uri="{FF2B5EF4-FFF2-40B4-BE49-F238E27FC236}">
                <a16:creationId xmlns:a16="http://schemas.microsoft.com/office/drawing/2014/main" id="{0C1E4823-FBE0-4894-A694-11436F8858AB}"/>
              </a:ext>
            </a:extLst>
          </p:cNvPr>
          <p:cNvCxnSpPr>
            <a:cxnSpLocks/>
          </p:cNvCxnSpPr>
          <p:nvPr userDrawn="1"/>
        </p:nvCxnSpPr>
        <p:spPr>
          <a:xfrm>
            <a:off x="4635517" y="1738030"/>
            <a:ext cx="0" cy="324672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2" name="Text Placeholder 19">
            <a:extLst>
              <a:ext uri="{FF2B5EF4-FFF2-40B4-BE49-F238E27FC236}">
                <a16:creationId xmlns:a16="http://schemas.microsoft.com/office/drawing/2014/main" id="{0185EC7B-46B4-469C-8B1B-AFA28196AC51}"/>
              </a:ext>
            </a:extLst>
          </p:cNvPr>
          <p:cNvSpPr>
            <a:spLocks noGrp="1"/>
          </p:cNvSpPr>
          <p:nvPr>
            <p:ph type="body" sz="quarter" idx="52" hasCustomPrompt="1"/>
          </p:nvPr>
        </p:nvSpPr>
        <p:spPr>
          <a:xfrm>
            <a:off x="5054602" y="1452563"/>
            <a:ext cx="558793" cy="392597"/>
          </a:xfrm>
        </p:spPr>
        <p:txBody>
          <a:bodyPr wrap="none" tIns="0" anchor="t" anchorCtr="0">
            <a:noAutofit/>
          </a:bodyPr>
          <a:lstStyle>
            <a:lvl1pPr algn="l">
              <a:lnSpc>
                <a:spcPct val="100000"/>
              </a:lnSpc>
              <a:spcAft>
                <a:spcPts val="0"/>
              </a:spcAft>
              <a:defRPr sz="1600">
                <a:solidFill>
                  <a:schemeClr val="tx2">
                    <a:lumMod val="20000"/>
                    <a:lumOff val="80000"/>
                  </a:schemeClr>
                </a:solidFill>
              </a:defRPr>
            </a:lvl1pPr>
          </a:lstStyle>
          <a:p>
            <a:pPr lvl="0"/>
            <a:r>
              <a:rPr lang="en-US"/>
              <a:t>00</a:t>
            </a:r>
          </a:p>
        </p:txBody>
      </p:sp>
      <p:sp>
        <p:nvSpPr>
          <p:cNvPr id="93" name="Text Placeholder 23">
            <a:extLst>
              <a:ext uri="{FF2B5EF4-FFF2-40B4-BE49-F238E27FC236}">
                <a16:creationId xmlns:a16="http://schemas.microsoft.com/office/drawing/2014/main" id="{09E7EA43-68C7-416E-8677-186354A0BC55}"/>
              </a:ext>
            </a:extLst>
          </p:cNvPr>
          <p:cNvSpPr>
            <a:spLocks noGrp="1"/>
          </p:cNvSpPr>
          <p:nvPr>
            <p:ph type="body" sz="quarter" idx="53" hasCustomPrompt="1"/>
          </p:nvPr>
        </p:nvSpPr>
        <p:spPr>
          <a:xfrm>
            <a:off x="5810251" y="1452563"/>
            <a:ext cx="3032124" cy="1009651"/>
          </a:xfrm>
        </p:spPr>
        <p:txBody>
          <a:bodyPr anchor="t">
            <a:noAutofit/>
          </a:bodyPr>
          <a:lstStyle>
            <a:lvl1pPr>
              <a:spcAft>
                <a:spcPts val="0"/>
              </a:spcAft>
              <a:defRPr sz="1600">
                <a:solidFill>
                  <a:schemeClr val="tx2"/>
                </a:solidFill>
              </a:defRPr>
            </a:lvl1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Click to edit text</a:t>
            </a:r>
          </a:p>
        </p:txBody>
      </p:sp>
      <p:sp>
        <p:nvSpPr>
          <p:cNvPr id="94" name="Text Placeholder 19">
            <a:extLst>
              <a:ext uri="{FF2B5EF4-FFF2-40B4-BE49-F238E27FC236}">
                <a16:creationId xmlns:a16="http://schemas.microsoft.com/office/drawing/2014/main" id="{46E63BE9-2C04-4A92-A0C2-07E7A7BF1195}"/>
              </a:ext>
            </a:extLst>
          </p:cNvPr>
          <p:cNvSpPr>
            <a:spLocks noGrp="1"/>
          </p:cNvSpPr>
          <p:nvPr>
            <p:ph type="body" sz="quarter" idx="54" hasCustomPrompt="1"/>
          </p:nvPr>
        </p:nvSpPr>
        <p:spPr>
          <a:xfrm>
            <a:off x="5054602" y="2613025"/>
            <a:ext cx="558793" cy="392597"/>
          </a:xfrm>
        </p:spPr>
        <p:txBody>
          <a:bodyPr wrap="none" tIns="0" anchor="t" anchorCtr="0">
            <a:noAutofit/>
          </a:bodyPr>
          <a:lstStyle>
            <a:lvl1pPr algn="l">
              <a:lnSpc>
                <a:spcPct val="100000"/>
              </a:lnSpc>
              <a:spcAft>
                <a:spcPts val="0"/>
              </a:spcAft>
              <a:defRPr sz="1600">
                <a:solidFill>
                  <a:schemeClr val="tx2">
                    <a:lumMod val="20000"/>
                    <a:lumOff val="80000"/>
                  </a:schemeClr>
                </a:solidFill>
              </a:defRPr>
            </a:lvl1pPr>
          </a:lstStyle>
          <a:p>
            <a:pPr lvl="0"/>
            <a:r>
              <a:rPr lang="en-US"/>
              <a:t>00</a:t>
            </a:r>
          </a:p>
        </p:txBody>
      </p:sp>
      <p:sp>
        <p:nvSpPr>
          <p:cNvPr id="95" name="Text Placeholder 23">
            <a:extLst>
              <a:ext uri="{FF2B5EF4-FFF2-40B4-BE49-F238E27FC236}">
                <a16:creationId xmlns:a16="http://schemas.microsoft.com/office/drawing/2014/main" id="{FE17417E-4061-48DA-A7BB-00FB9A613D6E}"/>
              </a:ext>
            </a:extLst>
          </p:cNvPr>
          <p:cNvSpPr>
            <a:spLocks noGrp="1"/>
          </p:cNvSpPr>
          <p:nvPr>
            <p:ph type="body" sz="quarter" idx="55" hasCustomPrompt="1"/>
          </p:nvPr>
        </p:nvSpPr>
        <p:spPr>
          <a:xfrm>
            <a:off x="5810251" y="2613025"/>
            <a:ext cx="3032124" cy="1009651"/>
          </a:xfrm>
        </p:spPr>
        <p:txBody>
          <a:bodyPr anchor="t">
            <a:noAutofit/>
          </a:bodyPr>
          <a:lstStyle>
            <a:lvl1pPr>
              <a:spcAft>
                <a:spcPts val="0"/>
              </a:spcAft>
              <a:defRPr sz="1600">
                <a:solidFill>
                  <a:schemeClr val="tx2"/>
                </a:solidFill>
              </a:defRPr>
            </a:lvl1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Click to edit text</a:t>
            </a:r>
          </a:p>
        </p:txBody>
      </p:sp>
      <p:sp>
        <p:nvSpPr>
          <p:cNvPr id="96" name="Text Placeholder 19">
            <a:extLst>
              <a:ext uri="{FF2B5EF4-FFF2-40B4-BE49-F238E27FC236}">
                <a16:creationId xmlns:a16="http://schemas.microsoft.com/office/drawing/2014/main" id="{E77291D8-B644-4268-9232-897F41648C89}"/>
              </a:ext>
            </a:extLst>
          </p:cNvPr>
          <p:cNvSpPr>
            <a:spLocks noGrp="1"/>
          </p:cNvSpPr>
          <p:nvPr>
            <p:ph type="body" sz="quarter" idx="56" hasCustomPrompt="1"/>
          </p:nvPr>
        </p:nvSpPr>
        <p:spPr>
          <a:xfrm>
            <a:off x="5054602" y="3773487"/>
            <a:ext cx="558793" cy="392597"/>
          </a:xfrm>
        </p:spPr>
        <p:txBody>
          <a:bodyPr wrap="none" tIns="0" anchor="t" anchorCtr="0">
            <a:noAutofit/>
          </a:bodyPr>
          <a:lstStyle>
            <a:lvl1pPr algn="l">
              <a:lnSpc>
                <a:spcPct val="100000"/>
              </a:lnSpc>
              <a:spcAft>
                <a:spcPts val="0"/>
              </a:spcAft>
              <a:defRPr sz="1600">
                <a:solidFill>
                  <a:schemeClr val="tx2">
                    <a:lumMod val="20000"/>
                    <a:lumOff val="80000"/>
                  </a:schemeClr>
                </a:solidFill>
              </a:defRPr>
            </a:lvl1pPr>
          </a:lstStyle>
          <a:p>
            <a:pPr lvl="0"/>
            <a:r>
              <a:rPr lang="en-US"/>
              <a:t>00</a:t>
            </a:r>
          </a:p>
        </p:txBody>
      </p:sp>
      <p:sp>
        <p:nvSpPr>
          <p:cNvPr id="97" name="Text Placeholder 23">
            <a:extLst>
              <a:ext uri="{FF2B5EF4-FFF2-40B4-BE49-F238E27FC236}">
                <a16:creationId xmlns:a16="http://schemas.microsoft.com/office/drawing/2014/main" id="{962E89B4-DDA4-42BF-80D8-B9B24F4A4CC9}"/>
              </a:ext>
            </a:extLst>
          </p:cNvPr>
          <p:cNvSpPr>
            <a:spLocks noGrp="1"/>
          </p:cNvSpPr>
          <p:nvPr>
            <p:ph type="body" sz="quarter" idx="57" hasCustomPrompt="1"/>
          </p:nvPr>
        </p:nvSpPr>
        <p:spPr>
          <a:xfrm>
            <a:off x="5810251" y="3773487"/>
            <a:ext cx="3032124" cy="1009651"/>
          </a:xfrm>
        </p:spPr>
        <p:txBody>
          <a:bodyPr anchor="t">
            <a:noAutofit/>
          </a:bodyPr>
          <a:lstStyle>
            <a:lvl1pPr>
              <a:spcAft>
                <a:spcPts val="0"/>
              </a:spcAft>
              <a:defRPr sz="1600">
                <a:solidFill>
                  <a:schemeClr val="tx2"/>
                </a:solidFill>
              </a:defRPr>
            </a:lvl1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Click to edit text</a:t>
            </a:r>
          </a:p>
        </p:txBody>
      </p:sp>
      <p:sp>
        <p:nvSpPr>
          <p:cNvPr id="98" name="Text Placeholder 19">
            <a:extLst>
              <a:ext uri="{FF2B5EF4-FFF2-40B4-BE49-F238E27FC236}">
                <a16:creationId xmlns:a16="http://schemas.microsoft.com/office/drawing/2014/main" id="{EEE79BF3-D64A-4E19-84F3-3F25B336CC2E}"/>
              </a:ext>
            </a:extLst>
          </p:cNvPr>
          <p:cNvSpPr>
            <a:spLocks noGrp="1"/>
          </p:cNvSpPr>
          <p:nvPr>
            <p:ph type="body" sz="quarter" idx="58" hasCustomPrompt="1"/>
          </p:nvPr>
        </p:nvSpPr>
        <p:spPr>
          <a:xfrm>
            <a:off x="5054602" y="4933949"/>
            <a:ext cx="558793" cy="392597"/>
          </a:xfrm>
        </p:spPr>
        <p:txBody>
          <a:bodyPr wrap="none" tIns="0" anchor="t" anchorCtr="0">
            <a:noAutofit/>
          </a:bodyPr>
          <a:lstStyle>
            <a:lvl1pPr algn="l">
              <a:lnSpc>
                <a:spcPct val="100000"/>
              </a:lnSpc>
              <a:spcAft>
                <a:spcPts val="0"/>
              </a:spcAft>
              <a:defRPr sz="1600">
                <a:solidFill>
                  <a:schemeClr val="tx2">
                    <a:lumMod val="20000"/>
                    <a:lumOff val="80000"/>
                  </a:schemeClr>
                </a:solidFill>
              </a:defRPr>
            </a:lvl1pPr>
          </a:lstStyle>
          <a:p>
            <a:pPr lvl="0"/>
            <a:r>
              <a:rPr lang="en-US"/>
              <a:t>00</a:t>
            </a:r>
          </a:p>
        </p:txBody>
      </p:sp>
      <p:sp>
        <p:nvSpPr>
          <p:cNvPr id="99" name="Text Placeholder 23">
            <a:extLst>
              <a:ext uri="{FF2B5EF4-FFF2-40B4-BE49-F238E27FC236}">
                <a16:creationId xmlns:a16="http://schemas.microsoft.com/office/drawing/2014/main" id="{0146EC46-E5A4-4426-8D5D-1E838AB3D89E}"/>
              </a:ext>
            </a:extLst>
          </p:cNvPr>
          <p:cNvSpPr>
            <a:spLocks noGrp="1"/>
          </p:cNvSpPr>
          <p:nvPr>
            <p:ph type="body" sz="quarter" idx="59" hasCustomPrompt="1"/>
          </p:nvPr>
        </p:nvSpPr>
        <p:spPr>
          <a:xfrm>
            <a:off x="5810251" y="4933949"/>
            <a:ext cx="3032124" cy="1009651"/>
          </a:xfrm>
        </p:spPr>
        <p:txBody>
          <a:bodyPr anchor="t">
            <a:noAutofit/>
          </a:bodyPr>
          <a:lstStyle>
            <a:lvl1pPr>
              <a:spcAft>
                <a:spcPts val="0"/>
              </a:spcAft>
              <a:defRPr sz="1600">
                <a:solidFill>
                  <a:schemeClr val="tx2"/>
                </a:solidFill>
              </a:defRPr>
            </a:lvl1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Click to edit text</a:t>
            </a:r>
          </a:p>
        </p:txBody>
      </p:sp>
      <p:pic>
        <p:nvPicPr>
          <p:cNvPr id="28" name="Picture 27" descr="Logo&#10;&#10;Description automatically generated">
            <a:extLst>
              <a:ext uri="{FF2B5EF4-FFF2-40B4-BE49-F238E27FC236}">
                <a16:creationId xmlns:a16="http://schemas.microsoft.com/office/drawing/2014/main" id="{DAABFA29-1A11-5A49-B963-5E6396EF0159}"/>
              </a:ext>
            </a:extLst>
          </p:cNvPr>
          <p:cNvPicPr>
            <a:picLocks noChangeAspect="1"/>
          </p:cNvPicPr>
          <p:nvPr userDrawn="1"/>
        </p:nvPicPr>
        <p:blipFill>
          <a:blip r:embed="rId8"/>
          <a:stretch>
            <a:fillRect/>
          </a:stretch>
        </p:blipFill>
        <p:spPr>
          <a:xfrm>
            <a:off x="508000" y="6392809"/>
            <a:ext cx="1392238" cy="228861"/>
          </a:xfrm>
          <a:prstGeom prst="rect">
            <a:avLst/>
          </a:prstGeom>
        </p:spPr>
      </p:pic>
      <p:sp>
        <p:nvSpPr>
          <p:cNvPr id="29" name="Text Placeholder 44">
            <a:extLst>
              <a:ext uri="{FF2B5EF4-FFF2-40B4-BE49-F238E27FC236}">
                <a16:creationId xmlns:a16="http://schemas.microsoft.com/office/drawing/2014/main" id="{9CE2AC58-2AE5-C746-A38E-9339B12B7BEA}"/>
              </a:ext>
            </a:extLst>
          </p:cNvPr>
          <p:cNvSpPr>
            <a:spLocks noGrp="1"/>
          </p:cNvSpPr>
          <p:nvPr>
            <p:ph type="body" sz="quarter" idx="45" hasCustomPrompt="1"/>
          </p:nvPr>
        </p:nvSpPr>
        <p:spPr>
          <a:xfrm>
            <a:off x="2075498" y="6417480"/>
            <a:ext cx="6591616" cy="180000"/>
          </a:xfrm>
        </p:spPr>
        <p:txBody>
          <a:bodyPr anchor="t">
            <a:noAutofit/>
          </a:bodyPr>
          <a:lstStyle>
            <a:lvl1pPr>
              <a:spcAft>
                <a:spcPts val="0"/>
              </a:spcAft>
              <a:defRPr sz="800" b="0">
                <a:solidFill>
                  <a:schemeClr val="tx2"/>
                </a:solidFill>
              </a:defRPr>
            </a:lvl1pPr>
            <a:lvl2pPr marL="0" indent="0">
              <a:buNone/>
              <a:defRPr/>
            </a:lvl2pPr>
          </a:lstStyle>
          <a:p>
            <a:pPr lvl="0"/>
            <a:r>
              <a:rPr lang="en-US"/>
              <a:t>Add footnotes here if needed</a:t>
            </a:r>
          </a:p>
        </p:txBody>
      </p:sp>
    </p:spTree>
    <p:custDataLst>
      <p:tags r:id="rId1"/>
    </p:custDataLst>
    <p:extLst>
      <p:ext uri="{BB962C8B-B14F-4D97-AF65-F5344CB8AC3E}">
        <p14:creationId xmlns:p14="http://schemas.microsoft.com/office/powerpoint/2010/main" val="333199628"/>
      </p:ext>
    </p:extLst>
  </p:cSld>
  <p:clrMapOvr>
    <a:masterClrMapping/>
  </p:clrMapOvr>
  <p:extLst>
    <p:ext uri="{DCECCB84-F9BA-43D5-87BE-67443E8EF086}">
      <p15:sldGuideLst xmlns:p15="http://schemas.microsoft.com/office/powerpoint/2012/main">
        <p15:guide id="1" orient="horz" pos="426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option 4">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CB4C499-BC41-425F-A6D5-BB0620F610A0}"/>
              </a:ext>
            </a:extLst>
          </p:cNvPr>
          <p:cNvCxnSpPr>
            <a:cxnSpLocks/>
          </p:cNvCxnSpPr>
          <p:nvPr userDrawn="1"/>
        </p:nvCxnSpPr>
        <p:spPr>
          <a:xfrm>
            <a:off x="508000" y="2113280"/>
            <a:ext cx="265812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D8B16FB9-E63E-40C3-A8EB-1BA93B0D89A9}"/>
              </a:ext>
            </a:extLst>
          </p:cNvPr>
          <p:cNvCxnSpPr>
            <a:cxnSpLocks/>
          </p:cNvCxnSpPr>
          <p:nvPr userDrawn="1"/>
        </p:nvCxnSpPr>
        <p:spPr>
          <a:xfrm>
            <a:off x="3346126" y="2108200"/>
            <a:ext cx="265812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FF95E3DD-5CF6-4F34-9C30-05338C28E484}"/>
              </a:ext>
            </a:extLst>
          </p:cNvPr>
          <p:cNvCxnSpPr>
            <a:cxnSpLocks/>
          </p:cNvCxnSpPr>
          <p:nvPr userDrawn="1"/>
        </p:nvCxnSpPr>
        <p:spPr>
          <a:xfrm>
            <a:off x="6184250" y="2108200"/>
            <a:ext cx="265812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0EB6D05B-2A41-4353-BB12-F8D4A25B57C1}"/>
              </a:ext>
            </a:extLst>
          </p:cNvPr>
          <p:cNvCxnSpPr>
            <a:cxnSpLocks/>
          </p:cNvCxnSpPr>
          <p:nvPr userDrawn="1"/>
        </p:nvCxnSpPr>
        <p:spPr>
          <a:xfrm>
            <a:off x="508000" y="4434205"/>
            <a:ext cx="265812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9B44B8F0-7E62-4D9F-8569-7C950691AD9F}"/>
              </a:ext>
            </a:extLst>
          </p:cNvPr>
          <p:cNvCxnSpPr>
            <a:cxnSpLocks/>
          </p:cNvCxnSpPr>
          <p:nvPr userDrawn="1"/>
        </p:nvCxnSpPr>
        <p:spPr>
          <a:xfrm>
            <a:off x="3346126" y="4429125"/>
            <a:ext cx="265812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7A14BE43-EBB1-49F1-879A-37AACD7C9079}"/>
              </a:ext>
            </a:extLst>
          </p:cNvPr>
          <p:cNvCxnSpPr>
            <a:cxnSpLocks/>
          </p:cNvCxnSpPr>
          <p:nvPr userDrawn="1"/>
        </p:nvCxnSpPr>
        <p:spPr>
          <a:xfrm>
            <a:off x="6184250" y="4429125"/>
            <a:ext cx="265812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8" name="Object 7" hidden="1">
            <a:extLst>
              <a:ext uri="{FF2B5EF4-FFF2-40B4-BE49-F238E27FC236}">
                <a16:creationId xmlns:a16="http://schemas.microsoft.com/office/drawing/2014/main" id="{7B02CB26-D9C3-44CF-80CF-CE78B100145A}"/>
              </a:ext>
            </a:extLst>
          </p:cNvPr>
          <p:cNvGraphicFramePr>
            <a:graphicFrameLocks noChangeAspect="1"/>
          </p:cNvGraphicFramePr>
          <p:nvPr userDrawn="1">
            <p:custDataLst>
              <p:tags r:id="rId2"/>
            </p:custDataLst>
            <p:extLst>
              <p:ext uri="{D42A27DB-BD31-4B8C-83A1-F6EECF244321}">
                <p14:modId xmlns:p14="http://schemas.microsoft.com/office/powerpoint/2010/main" val="7005099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7B02CB26-D9C3-44CF-80CF-CE78B100145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Footer Placeholder 5">
            <a:extLst>
              <a:ext uri="{FF2B5EF4-FFF2-40B4-BE49-F238E27FC236}">
                <a16:creationId xmlns:a16="http://schemas.microsoft.com/office/drawing/2014/main" id="{1AE60C14-5D54-4591-8F9E-FC433A92183B}"/>
              </a:ext>
            </a:extLst>
          </p:cNvPr>
          <p:cNvSpPr>
            <a:spLocks noGrp="1"/>
          </p:cNvSpPr>
          <p:nvPr>
            <p:ph type="ftr" sz="quarter" idx="43"/>
          </p:nvPr>
        </p:nvSpPr>
        <p:spPr/>
        <p:txBody>
          <a:bodyPr anchor="t">
            <a:noAutofit/>
          </a:bodyPr>
          <a:lstStyle/>
          <a:p>
            <a:r>
              <a:rPr lang="en-US"/>
              <a:t>Copyright © 2022 Commvault  |  All Rights Reserved</a:t>
            </a:r>
          </a:p>
        </p:txBody>
      </p:sp>
      <p:sp>
        <p:nvSpPr>
          <p:cNvPr id="7" name="Slide Number Placeholder 6">
            <a:extLst>
              <a:ext uri="{FF2B5EF4-FFF2-40B4-BE49-F238E27FC236}">
                <a16:creationId xmlns:a16="http://schemas.microsoft.com/office/drawing/2014/main" id="{4165883C-F9EF-43D3-BBB5-66A9F65141AF}"/>
              </a:ext>
            </a:extLst>
          </p:cNvPr>
          <p:cNvSpPr>
            <a:spLocks noGrp="1"/>
          </p:cNvSpPr>
          <p:nvPr>
            <p:ph type="sldNum" sz="quarter" idx="44"/>
          </p:nvPr>
        </p:nvSpPr>
        <p:spPr/>
        <p:txBody>
          <a:bodyPr anchor="t">
            <a:noAutofit/>
          </a:bodyPr>
          <a:lstStyle/>
          <a:p>
            <a:fld id="{07B3607E-E1C3-4266-9CAB-24052C78EA25}" type="slidenum">
              <a:rPr lang="en-US" smtClean="0"/>
              <a:pPr/>
              <a:t>‹#›</a:t>
            </a:fld>
            <a:endParaRPr lang="en-US"/>
          </a:p>
        </p:txBody>
      </p:sp>
      <p:pic>
        <p:nvPicPr>
          <p:cNvPr id="57" name="Picture 56" descr="A picture containing text&#10;&#10;Description automatically generated">
            <a:extLst>
              <a:ext uri="{FF2B5EF4-FFF2-40B4-BE49-F238E27FC236}">
                <a16:creationId xmlns:a16="http://schemas.microsoft.com/office/drawing/2014/main" id="{C7E5E26A-182F-4D42-8424-0E7F22CF5EDB}"/>
              </a:ext>
            </a:extLst>
          </p:cNvPr>
          <p:cNvPicPr>
            <a:picLocks noChangeAspect="1"/>
          </p:cNvPicPr>
          <p:nvPr userDrawn="1"/>
        </p:nvPicPr>
        <p:blipFill rotWithShape="1">
          <a:blip r:embed="rId6"/>
          <a:srcRect b="34759"/>
          <a:stretch/>
        </p:blipFill>
        <p:spPr>
          <a:xfrm>
            <a:off x="11923544" y="6408737"/>
            <a:ext cx="268456" cy="223795"/>
          </a:xfrm>
          <a:prstGeom prst="rect">
            <a:avLst/>
          </a:prstGeom>
        </p:spPr>
      </p:pic>
      <p:pic>
        <p:nvPicPr>
          <p:cNvPr id="54" name="Picture 53" descr="A picture containing text&#10;&#10;Description automatically generated">
            <a:extLst>
              <a:ext uri="{FF2B5EF4-FFF2-40B4-BE49-F238E27FC236}">
                <a16:creationId xmlns:a16="http://schemas.microsoft.com/office/drawing/2014/main" id="{A96754A7-8EDF-47AA-ADCD-A113E87EDF07}"/>
              </a:ext>
            </a:extLst>
          </p:cNvPr>
          <p:cNvPicPr>
            <a:picLocks noChangeAspect="1"/>
          </p:cNvPicPr>
          <p:nvPr userDrawn="1"/>
        </p:nvPicPr>
        <p:blipFill>
          <a:blip r:embed="rId6"/>
          <a:stretch>
            <a:fillRect/>
          </a:stretch>
        </p:blipFill>
        <p:spPr>
          <a:xfrm>
            <a:off x="0" y="413022"/>
            <a:ext cx="262991" cy="336044"/>
          </a:xfrm>
          <a:prstGeom prst="rect">
            <a:avLst/>
          </a:prstGeom>
        </p:spPr>
      </p:pic>
      <p:sp>
        <p:nvSpPr>
          <p:cNvPr id="58" name="Title 1">
            <a:extLst>
              <a:ext uri="{FF2B5EF4-FFF2-40B4-BE49-F238E27FC236}">
                <a16:creationId xmlns:a16="http://schemas.microsoft.com/office/drawing/2014/main" id="{2FAFF024-15B5-4637-82FA-E9B94E58D130}"/>
              </a:ext>
            </a:extLst>
          </p:cNvPr>
          <p:cNvSpPr>
            <a:spLocks noGrp="1"/>
          </p:cNvSpPr>
          <p:nvPr>
            <p:ph type="title" hasCustomPrompt="1"/>
          </p:nvPr>
        </p:nvSpPr>
        <p:spPr>
          <a:xfrm>
            <a:off x="508000" y="292100"/>
            <a:ext cx="11176000" cy="553998"/>
          </a:xfrm>
        </p:spPr>
        <p:txBody>
          <a:bodyPr vert="horz">
            <a:noAutofit/>
          </a:bodyPr>
          <a:lstStyle>
            <a:lvl1pPr>
              <a:defRPr sz="3600" b="1">
                <a:solidFill>
                  <a:schemeClr val="accent1"/>
                </a:solidFill>
              </a:defRPr>
            </a:lvl1pPr>
          </a:lstStyle>
          <a:p>
            <a:r>
              <a:rPr lang="en-US"/>
              <a:t>Click to Insert Headline</a:t>
            </a:r>
          </a:p>
        </p:txBody>
      </p:sp>
      <p:sp>
        <p:nvSpPr>
          <p:cNvPr id="93" name="Text Placeholder 23">
            <a:extLst>
              <a:ext uri="{FF2B5EF4-FFF2-40B4-BE49-F238E27FC236}">
                <a16:creationId xmlns:a16="http://schemas.microsoft.com/office/drawing/2014/main" id="{09E7EA43-68C7-416E-8677-186354A0BC55}"/>
              </a:ext>
            </a:extLst>
          </p:cNvPr>
          <p:cNvSpPr>
            <a:spLocks noGrp="1"/>
          </p:cNvSpPr>
          <p:nvPr>
            <p:ph type="body" sz="quarter" idx="53" hasCustomPrompt="1"/>
          </p:nvPr>
        </p:nvSpPr>
        <p:spPr>
          <a:xfrm>
            <a:off x="508000" y="2201791"/>
            <a:ext cx="2658124" cy="1117835"/>
          </a:xfrm>
        </p:spPr>
        <p:txBody>
          <a:bodyPr anchor="t">
            <a:noAutofit/>
          </a:bodyPr>
          <a:lstStyle>
            <a:lvl1pPr>
              <a:spcAft>
                <a:spcPts val="0"/>
              </a:spcAft>
              <a:defRPr sz="1600">
                <a:solidFill>
                  <a:schemeClr val="tx2"/>
                </a:solidFill>
              </a:defRPr>
            </a:lvl1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Topic subject</a:t>
            </a:r>
          </a:p>
        </p:txBody>
      </p:sp>
      <p:sp>
        <p:nvSpPr>
          <p:cNvPr id="100" name="Text Placeholder 21">
            <a:extLst>
              <a:ext uri="{FF2B5EF4-FFF2-40B4-BE49-F238E27FC236}">
                <a16:creationId xmlns:a16="http://schemas.microsoft.com/office/drawing/2014/main" id="{9852E423-6EEE-42BA-9DD6-9CB79B95DE77}"/>
              </a:ext>
            </a:extLst>
          </p:cNvPr>
          <p:cNvSpPr>
            <a:spLocks noGrp="1"/>
          </p:cNvSpPr>
          <p:nvPr>
            <p:ph type="body" sz="quarter" idx="19" hasCustomPrompt="1"/>
          </p:nvPr>
        </p:nvSpPr>
        <p:spPr>
          <a:xfrm>
            <a:off x="508000" y="1457643"/>
            <a:ext cx="2658124" cy="275045"/>
          </a:xfrm>
        </p:spPr>
        <p:txBody>
          <a:bodyPr>
            <a:noAutofit/>
          </a:bodyPr>
          <a:lstStyle>
            <a:lvl1pPr>
              <a:defRPr sz="1600" b="1">
                <a:solidFill>
                  <a:schemeClr val="tx2"/>
                </a:solidFill>
              </a:defRPr>
            </a:lvl1pPr>
            <a:lvl2pPr marL="0" indent="0">
              <a:buNone/>
              <a:defRPr/>
            </a:lvl2pPr>
          </a:lstStyle>
          <a:p>
            <a:pPr lvl="0"/>
            <a:r>
              <a:rPr lang="en-US"/>
              <a:t>Name Surname</a:t>
            </a:r>
          </a:p>
        </p:txBody>
      </p:sp>
      <p:sp>
        <p:nvSpPr>
          <p:cNvPr id="101" name="Text Placeholder 23">
            <a:extLst>
              <a:ext uri="{FF2B5EF4-FFF2-40B4-BE49-F238E27FC236}">
                <a16:creationId xmlns:a16="http://schemas.microsoft.com/office/drawing/2014/main" id="{DE79BB75-569C-4484-AB33-94651A5BD300}"/>
              </a:ext>
            </a:extLst>
          </p:cNvPr>
          <p:cNvSpPr>
            <a:spLocks noGrp="1"/>
          </p:cNvSpPr>
          <p:nvPr>
            <p:ph type="body" sz="quarter" idx="20" hasCustomPrompt="1"/>
          </p:nvPr>
        </p:nvSpPr>
        <p:spPr>
          <a:xfrm>
            <a:off x="508000" y="1829717"/>
            <a:ext cx="2658124" cy="275045"/>
          </a:xfrm>
        </p:spPr>
        <p:txBody>
          <a:bodyPr anchor="t">
            <a:noAutofit/>
          </a:bodyPr>
          <a:lstStyle>
            <a:lvl1pPr>
              <a:spcAft>
                <a:spcPts val="0"/>
              </a:spcAft>
              <a:defRPr sz="1100" b="0">
                <a:solidFill>
                  <a:schemeClr val="tx2"/>
                </a:solidFill>
              </a:defRPr>
            </a:lvl1pPr>
          </a:lstStyle>
          <a:p>
            <a:r>
              <a:rPr lang="en-US"/>
              <a:t>Job Description</a:t>
            </a:r>
          </a:p>
        </p:txBody>
      </p:sp>
      <p:sp>
        <p:nvSpPr>
          <p:cNvPr id="159" name="Text Placeholder 23">
            <a:extLst>
              <a:ext uri="{FF2B5EF4-FFF2-40B4-BE49-F238E27FC236}">
                <a16:creationId xmlns:a16="http://schemas.microsoft.com/office/drawing/2014/main" id="{21FDD817-4C4F-45A3-9B52-744F07139067}"/>
              </a:ext>
            </a:extLst>
          </p:cNvPr>
          <p:cNvSpPr>
            <a:spLocks noGrp="1"/>
          </p:cNvSpPr>
          <p:nvPr>
            <p:ph type="body" sz="quarter" idx="54" hasCustomPrompt="1"/>
          </p:nvPr>
        </p:nvSpPr>
        <p:spPr>
          <a:xfrm>
            <a:off x="3346126" y="2196711"/>
            <a:ext cx="2658124" cy="1117835"/>
          </a:xfrm>
        </p:spPr>
        <p:txBody>
          <a:bodyPr anchor="t">
            <a:noAutofit/>
          </a:bodyPr>
          <a:lstStyle>
            <a:lvl1pPr>
              <a:spcAft>
                <a:spcPts val="0"/>
              </a:spcAft>
              <a:defRPr sz="1600">
                <a:solidFill>
                  <a:schemeClr val="tx2"/>
                </a:solidFill>
              </a:defRPr>
            </a:lvl1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Topic subject</a:t>
            </a:r>
          </a:p>
        </p:txBody>
      </p:sp>
      <p:sp>
        <p:nvSpPr>
          <p:cNvPr id="160" name="Text Placeholder 21">
            <a:extLst>
              <a:ext uri="{FF2B5EF4-FFF2-40B4-BE49-F238E27FC236}">
                <a16:creationId xmlns:a16="http://schemas.microsoft.com/office/drawing/2014/main" id="{B770AC0C-16ED-4B6D-8E58-91737EE42CA6}"/>
              </a:ext>
            </a:extLst>
          </p:cNvPr>
          <p:cNvSpPr>
            <a:spLocks noGrp="1"/>
          </p:cNvSpPr>
          <p:nvPr>
            <p:ph type="body" sz="quarter" idx="55" hasCustomPrompt="1"/>
          </p:nvPr>
        </p:nvSpPr>
        <p:spPr>
          <a:xfrm>
            <a:off x="3346126" y="1452563"/>
            <a:ext cx="2658124" cy="275045"/>
          </a:xfrm>
        </p:spPr>
        <p:txBody>
          <a:bodyPr>
            <a:noAutofit/>
          </a:bodyPr>
          <a:lstStyle>
            <a:lvl1pPr>
              <a:defRPr sz="1600" b="1">
                <a:solidFill>
                  <a:schemeClr val="tx2"/>
                </a:solidFill>
              </a:defRPr>
            </a:lvl1pPr>
            <a:lvl2pPr marL="0" indent="0">
              <a:buNone/>
              <a:defRPr/>
            </a:lvl2pPr>
          </a:lstStyle>
          <a:p>
            <a:pPr lvl="0"/>
            <a:r>
              <a:rPr lang="en-US"/>
              <a:t>Name Surname</a:t>
            </a:r>
          </a:p>
        </p:txBody>
      </p:sp>
      <p:sp>
        <p:nvSpPr>
          <p:cNvPr id="161" name="Text Placeholder 23">
            <a:extLst>
              <a:ext uri="{FF2B5EF4-FFF2-40B4-BE49-F238E27FC236}">
                <a16:creationId xmlns:a16="http://schemas.microsoft.com/office/drawing/2014/main" id="{E167CD98-14DC-40CD-A3F2-3D0349A859BA}"/>
              </a:ext>
            </a:extLst>
          </p:cNvPr>
          <p:cNvSpPr>
            <a:spLocks noGrp="1"/>
          </p:cNvSpPr>
          <p:nvPr>
            <p:ph type="body" sz="quarter" idx="56" hasCustomPrompt="1"/>
          </p:nvPr>
        </p:nvSpPr>
        <p:spPr>
          <a:xfrm>
            <a:off x="3346126" y="1824637"/>
            <a:ext cx="2658124" cy="275045"/>
          </a:xfrm>
        </p:spPr>
        <p:txBody>
          <a:bodyPr anchor="t">
            <a:noAutofit/>
          </a:bodyPr>
          <a:lstStyle>
            <a:lvl1pPr>
              <a:spcAft>
                <a:spcPts val="0"/>
              </a:spcAft>
              <a:defRPr sz="1100" b="0">
                <a:solidFill>
                  <a:schemeClr val="tx2"/>
                </a:solidFill>
              </a:defRPr>
            </a:lvl1pPr>
          </a:lstStyle>
          <a:p>
            <a:r>
              <a:rPr lang="en-US"/>
              <a:t>Job Description</a:t>
            </a:r>
          </a:p>
        </p:txBody>
      </p:sp>
      <p:sp>
        <p:nvSpPr>
          <p:cNvPr id="167" name="Text Placeholder 23">
            <a:extLst>
              <a:ext uri="{FF2B5EF4-FFF2-40B4-BE49-F238E27FC236}">
                <a16:creationId xmlns:a16="http://schemas.microsoft.com/office/drawing/2014/main" id="{75504A9F-416D-4EAD-B786-46BB659561E9}"/>
              </a:ext>
            </a:extLst>
          </p:cNvPr>
          <p:cNvSpPr>
            <a:spLocks noGrp="1"/>
          </p:cNvSpPr>
          <p:nvPr>
            <p:ph type="body" sz="quarter" idx="57" hasCustomPrompt="1"/>
          </p:nvPr>
        </p:nvSpPr>
        <p:spPr>
          <a:xfrm>
            <a:off x="6184250" y="2196711"/>
            <a:ext cx="2658124" cy="1117835"/>
          </a:xfrm>
        </p:spPr>
        <p:txBody>
          <a:bodyPr anchor="t">
            <a:noAutofit/>
          </a:bodyPr>
          <a:lstStyle>
            <a:lvl1pPr>
              <a:spcAft>
                <a:spcPts val="0"/>
              </a:spcAft>
              <a:defRPr sz="1600">
                <a:solidFill>
                  <a:schemeClr val="tx2"/>
                </a:solidFill>
              </a:defRPr>
            </a:lvl1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Topic subject</a:t>
            </a:r>
          </a:p>
        </p:txBody>
      </p:sp>
      <p:sp>
        <p:nvSpPr>
          <p:cNvPr id="168" name="Text Placeholder 21">
            <a:extLst>
              <a:ext uri="{FF2B5EF4-FFF2-40B4-BE49-F238E27FC236}">
                <a16:creationId xmlns:a16="http://schemas.microsoft.com/office/drawing/2014/main" id="{4F4B9364-8CDA-4B0F-8C22-6BF376BCCC80}"/>
              </a:ext>
            </a:extLst>
          </p:cNvPr>
          <p:cNvSpPr>
            <a:spLocks noGrp="1"/>
          </p:cNvSpPr>
          <p:nvPr>
            <p:ph type="body" sz="quarter" idx="58" hasCustomPrompt="1"/>
          </p:nvPr>
        </p:nvSpPr>
        <p:spPr>
          <a:xfrm>
            <a:off x="6184250" y="1452563"/>
            <a:ext cx="2658124" cy="275045"/>
          </a:xfrm>
        </p:spPr>
        <p:txBody>
          <a:bodyPr>
            <a:noAutofit/>
          </a:bodyPr>
          <a:lstStyle>
            <a:lvl1pPr>
              <a:defRPr sz="1600" b="1">
                <a:solidFill>
                  <a:schemeClr val="tx2"/>
                </a:solidFill>
              </a:defRPr>
            </a:lvl1pPr>
            <a:lvl2pPr marL="0" indent="0">
              <a:buNone/>
              <a:defRPr/>
            </a:lvl2pPr>
          </a:lstStyle>
          <a:p>
            <a:pPr lvl="0"/>
            <a:r>
              <a:rPr lang="en-US"/>
              <a:t>Name Surname</a:t>
            </a:r>
          </a:p>
        </p:txBody>
      </p:sp>
      <p:sp>
        <p:nvSpPr>
          <p:cNvPr id="169" name="Text Placeholder 23">
            <a:extLst>
              <a:ext uri="{FF2B5EF4-FFF2-40B4-BE49-F238E27FC236}">
                <a16:creationId xmlns:a16="http://schemas.microsoft.com/office/drawing/2014/main" id="{CF87EDF0-75CF-4050-A571-F86A906AE3C2}"/>
              </a:ext>
            </a:extLst>
          </p:cNvPr>
          <p:cNvSpPr>
            <a:spLocks noGrp="1"/>
          </p:cNvSpPr>
          <p:nvPr>
            <p:ph type="body" sz="quarter" idx="59" hasCustomPrompt="1"/>
          </p:nvPr>
        </p:nvSpPr>
        <p:spPr>
          <a:xfrm>
            <a:off x="6184250" y="1824637"/>
            <a:ext cx="2658124" cy="275045"/>
          </a:xfrm>
        </p:spPr>
        <p:txBody>
          <a:bodyPr anchor="t">
            <a:noAutofit/>
          </a:bodyPr>
          <a:lstStyle>
            <a:lvl1pPr>
              <a:spcAft>
                <a:spcPts val="0"/>
              </a:spcAft>
              <a:defRPr sz="1100" b="0">
                <a:solidFill>
                  <a:schemeClr val="tx2"/>
                </a:solidFill>
              </a:defRPr>
            </a:lvl1pPr>
          </a:lstStyle>
          <a:p>
            <a:r>
              <a:rPr lang="en-US"/>
              <a:t>Job Description</a:t>
            </a:r>
          </a:p>
        </p:txBody>
      </p:sp>
      <p:sp>
        <p:nvSpPr>
          <p:cNvPr id="171" name="Text Placeholder 23">
            <a:extLst>
              <a:ext uri="{FF2B5EF4-FFF2-40B4-BE49-F238E27FC236}">
                <a16:creationId xmlns:a16="http://schemas.microsoft.com/office/drawing/2014/main" id="{223B2E64-10C9-4A6C-9EED-62B629C0D1D1}"/>
              </a:ext>
            </a:extLst>
          </p:cNvPr>
          <p:cNvSpPr>
            <a:spLocks noGrp="1"/>
          </p:cNvSpPr>
          <p:nvPr>
            <p:ph type="body" sz="quarter" idx="60" hasCustomPrompt="1"/>
          </p:nvPr>
        </p:nvSpPr>
        <p:spPr>
          <a:xfrm>
            <a:off x="508000" y="4522716"/>
            <a:ext cx="2658124" cy="1117835"/>
          </a:xfrm>
        </p:spPr>
        <p:txBody>
          <a:bodyPr anchor="t">
            <a:noAutofit/>
          </a:bodyPr>
          <a:lstStyle>
            <a:lvl1pPr>
              <a:spcAft>
                <a:spcPts val="0"/>
              </a:spcAft>
              <a:defRPr sz="1600">
                <a:solidFill>
                  <a:schemeClr val="tx2"/>
                </a:solidFill>
              </a:defRPr>
            </a:lvl1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Topic subject</a:t>
            </a:r>
          </a:p>
        </p:txBody>
      </p:sp>
      <p:sp>
        <p:nvSpPr>
          <p:cNvPr id="172" name="Text Placeholder 21">
            <a:extLst>
              <a:ext uri="{FF2B5EF4-FFF2-40B4-BE49-F238E27FC236}">
                <a16:creationId xmlns:a16="http://schemas.microsoft.com/office/drawing/2014/main" id="{5947D823-622A-4376-A440-115EC7C69360}"/>
              </a:ext>
            </a:extLst>
          </p:cNvPr>
          <p:cNvSpPr>
            <a:spLocks noGrp="1"/>
          </p:cNvSpPr>
          <p:nvPr>
            <p:ph type="body" sz="quarter" idx="61" hasCustomPrompt="1"/>
          </p:nvPr>
        </p:nvSpPr>
        <p:spPr>
          <a:xfrm>
            <a:off x="508000" y="3778568"/>
            <a:ext cx="2658124" cy="275045"/>
          </a:xfrm>
        </p:spPr>
        <p:txBody>
          <a:bodyPr>
            <a:noAutofit/>
          </a:bodyPr>
          <a:lstStyle>
            <a:lvl1pPr>
              <a:defRPr sz="1600" b="1">
                <a:solidFill>
                  <a:schemeClr val="tx2"/>
                </a:solidFill>
              </a:defRPr>
            </a:lvl1pPr>
            <a:lvl2pPr marL="0" indent="0">
              <a:buNone/>
              <a:defRPr/>
            </a:lvl2pPr>
          </a:lstStyle>
          <a:p>
            <a:pPr lvl="0"/>
            <a:r>
              <a:rPr lang="en-US"/>
              <a:t>Name Surname</a:t>
            </a:r>
          </a:p>
        </p:txBody>
      </p:sp>
      <p:sp>
        <p:nvSpPr>
          <p:cNvPr id="173" name="Text Placeholder 23">
            <a:extLst>
              <a:ext uri="{FF2B5EF4-FFF2-40B4-BE49-F238E27FC236}">
                <a16:creationId xmlns:a16="http://schemas.microsoft.com/office/drawing/2014/main" id="{B05EADE2-57BA-42A0-855C-8801A95EC858}"/>
              </a:ext>
            </a:extLst>
          </p:cNvPr>
          <p:cNvSpPr>
            <a:spLocks noGrp="1"/>
          </p:cNvSpPr>
          <p:nvPr>
            <p:ph type="body" sz="quarter" idx="62" hasCustomPrompt="1"/>
          </p:nvPr>
        </p:nvSpPr>
        <p:spPr>
          <a:xfrm>
            <a:off x="508000" y="4150642"/>
            <a:ext cx="2658124" cy="275045"/>
          </a:xfrm>
        </p:spPr>
        <p:txBody>
          <a:bodyPr anchor="t">
            <a:noAutofit/>
          </a:bodyPr>
          <a:lstStyle>
            <a:lvl1pPr>
              <a:spcAft>
                <a:spcPts val="0"/>
              </a:spcAft>
              <a:defRPr sz="1100" b="0">
                <a:solidFill>
                  <a:schemeClr val="tx2"/>
                </a:solidFill>
              </a:defRPr>
            </a:lvl1pPr>
          </a:lstStyle>
          <a:p>
            <a:r>
              <a:rPr lang="en-US"/>
              <a:t>Job Description</a:t>
            </a:r>
          </a:p>
        </p:txBody>
      </p:sp>
      <p:sp>
        <p:nvSpPr>
          <p:cNvPr id="175" name="Text Placeholder 23">
            <a:extLst>
              <a:ext uri="{FF2B5EF4-FFF2-40B4-BE49-F238E27FC236}">
                <a16:creationId xmlns:a16="http://schemas.microsoft.com/office/drawing/2014/main" id="{025E3820-4147-4C04-BBD5-D0DD92828CE3}"/>
              </a:ext>
            </a:extLst>
          </p:cNvPr>
          <p:cNvSpPr>
            <a:spLocks noGrp="1"/>
          </p:cNvSpPr>
          <p:nvPr>
            <p:ph type="body" sz="quarter" idx="63" hasCustomPrompt="1"/>
          </p:nvPr>
        </p:nvSpPr>
        <p:spPr>
          <a:xfrm>
            <a:off x="3346126" y="4517636"/>
            <a:ext cx="2658124" cy="1117835"/>
          </a:xfrm>
        </p:spPr>
        <p:txBody>
          <a:bodyPr anchor="t">
            <a:noAutofit/>
          </a:bodyPr>
          <a:lstStyle>
            <a:lvl1pPr>
              <a:spcAft>
                <a:spcPts val="0"/>
              </a:spcAft>
              <a:defRPr sz="1600">
                <a:solidFill>
                  <a:schemeClr val="tx2"/>
                </a:solidFill>
              </a:defRPr>
            </a:lvl1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Topic subject</a:t>
            </a:r>
          </a:p>
        </p:txBody>
      </p:sp>
      <p:sp>
        <p:nvSpPr>
          <p:cNvPr id="176" name="Text Placeholder 21">
            <a:extLst>
              <a:ext uri="{FF2B5EF4-FFF2-40B4-BE49-F238E27FC236}">
                <a16:creationId xmlns:a16="http://schemas.microsoft.com/office/drawing/2014/main" id="{750532C1-63F7-4F81-96E5-76D8368B0838}"/>
              </a:ext>
            </a:extLst>
          </p:cNvPr>
          <p:cNvSpPr>
            <a:spLocks noGrp="1"/>
          </p:cNvSpPr>
          <p:nvPr>
            <p:ph type="body" sz="quarter" idx="64" hasCustomPrompt="1"/>
          </p:nvPr>
        </p:nvSpPr>
        <p:spPr>
          <a:xfrm>
            <a:off x="3346126" y="3773488"/>
            <a:ext cx="2658124" cy="275045"/>
          </a:xfrm>
        </p:spPr>
        <p:txBody>
          <a:bodyPr>
            <a:noAutofit/>
          </a:bodyPr>
          <a:lstStyle>
            <a:lvl1pPr>
              <a:defRPr sz="1600" b="1">
                <a:solidFill>
                  <a:schemeClr val="tx2"/>
                </a:solidFill>
              </a:defRPr>
            </a:lvl1pPr>
            <a:lvl2pPr marL="0" indent="0">
              <a:buNone/>
              <a:defRPr/>
            </a:lvl2pPr>
          </a:lstStyle>
          <a:p>
            <a:pPr lvl="0"/>
            <a:r>
              <a:rPr lang="en-US"/>
              <a:t>Name Surname</a:t>
            </a:r>
          </a:p>
        </p:txBody>
      </p:sp>
      <p:sp>
        <p:nvSpPr>
          <p:cNvPr id="177" name="Text Placeholder 23">
            <a:extLst>
              <a:ext uri="{FF2B5EF4-FFF2-40B4-BE49-F238E27FC236}">
                <a16:creationId xmlns:a16="http://schemas.microsoft.com/office/drawing/2014/main" id="{F12C4571-48DD-43DE-9DE4-C3FD7E36B622}"/>
              </a:ext>
            </a:extLst>
          </p:cNvPr>
          <p:cNvSpPr>
            <a:spLocks noGrp="1"/>
          </p:cNvSpPr>
          <p:nvPr>
            <p:ph type="body" sz="quarter" idx="65" hasCustomPrompt="1"/>
          </p:nvPr>
        </p:nvSpPr>
        <p:spPr>
          <a:xfrm>
            <a:off x="3346126" y="4145562"/>
            <a:ext cx="2658124" cy="275045"/>
          </a:xfrm>
        </p:spPr>
        <p:txBody>
          <a:bodyPr anchor="t">
            <a:noAutofit/>
          </a:bodyPr>
          <a:lstStyle>
            <a:lvl1pPr>
              <a:spcAft>
                <a:spcPts val="0"/>
              </a:spcAft>
              <a:defRPr sz="1100" b="0">
                <a:solidFill>
                  <a:schemeClr val="tx2"/>
                </a:solidFill>
              </a:defRPr>
            </a:lvl1pPr>
          </a:lstStyle>
          <a:p>
            <a:r>
              <a:rPr lang="en-US"/>
              <a:t>Job Description</a:t>
            </a:r>
          </a:p>
        </p:txBody>
      </p:sp>
      <p:sp>
        <p:nvSpPr>
          <p:cNvPr id="179" name="Text Placeholder 23">
            <a:extLst>
              <a:ext uri="{FF2B5EF4-FFF2-40B4-BE49-F238E27FC236}">
                <a16:creationId xmlns:a16="http://schemas.microsoft.com/office/drawing/2014/main" id="{FBF41F14-6AE3-4CD7-81A9-720A8CA1F3A6}"/>
              </a:ext>
            </a:extLst>
          </p:cNvPr>
          <p:cNvSpPr>
            <a:spLocks noGrp="1"/>
          </p:cNvSpPr>
          <p:nvPr>
            <p:ph type="body" sz="quarter" idx="66" hasCustomPrompt="1"/>
          </p:nvPr>
        </p:nvSpPr>
        <p:spPr>
          <a:xfrm>
            <a:off x="6184250" y="4517636"/>
            <a:ext cx="2658124" cy="1117835"/>
          </a:xfrm>
        </p:spPr>
        <p:txBody>
          <a:bodyPr anchor="t">
            <a:noAutofit/>
          </a:bodyPr>
          <a:lstStyle>
            <a:lvl1pPr>
              <a:spcAft>
                <a:spcPts val="0"/>
              </a:spcAft>
              <a:defRPr sz="1600">
                <a:solidFill>
                  <a:schemeClr val="tx2"/>
                </a:solidFill>
              </a:defRPr>
            </a:lvl1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Topic subject</a:t>
            </a:r>
          </a:p>
        </p:txBody>
      </p:sp>
      <p:sp>
        <p:nvSpPr>
          <p:cNvPr id="180" name="Text Placeholder 21">
            <a:extLst>
              <a:ext uri="{FF2B5EF4-FFF2-40B4-BE49-F238E27FC236}">
                <a16:creationId xmlns:a16="http://schemas.microsoft.com/office/drawing/2014/main" id="{3019E352-0A0D-459D-A041-7CD09949F3F7}"/>
              </a:ext>
            </a:extLst>
          </p:cNvPr>
          <p:cNvSpPr>
            <a:spLocks noGrp="1"/>
          </p:cNvSpPr>
          <p:nvPr>
            <p:ph type="body" sz="quarter" idx="67" hasCustomPrompt="1"/>
          </p:nvPr>
        </p:nvSpPr>
        <p:spPr>
          <a:xfrm>
            <a:off x="6184250" y="3773488"/>
            <a:ext cx="2658124" cy="275045"/>
          </a:xfrm>
        </p:spPr>
        <p:txBody>
          <a:bodyPr>
            <a:noAutofit/>
          </a:bodyPr>
          <a:lstStyle>
            <a:lvl1pPr>
              <a:defRPr sz="1600" b="1">
                <a:solidFill>
                  <a:schemeClr val="tx2"/>
                </a:solidFill>
              </a:defRPr>
            </a:lvl1pPr>
            <a:lvl2pPr marL="0" indent="0">
              <a:buNone/>
              <a:defRPr/>
            </a:lvl2pPr>
          </a:lstStyle>
          <a:p>
            <a:pPr lvl="0"/>
            <a:r>
              <a:rPr lang="en-US"/>
              <a:t>Name Surname</a:t>
            </a:r>
          </a:p>
        </p:txBody>
      </p:sp>
      <p:sp>
        <p:nvSpPr>
          <p:cNvPr id="181" name="Text Placeholder 23">
            <a:extLst>
              <a:ext uri="{FF2B5EF4-FFF2-40B4-BE49-F238E27FC236}">
                <a16:creationId xmlns:a16="http://schemas.microsoft.com/office/drawing/2014/main" id="{1DA3F034-434E-4C5E-B490-50BCE18C2A17}"/>
              </a:ext>
            </a:extLst>
          </p:cNvPr>
          <p:cNvSpPr>
            <a:spLocks noGrp="1"/>
          </p:cNvSpPr>
          <p:nvPr>
            <p:ph type="body" sz="quarter" idx="68" hasCustomPrompt="1"/>
          </p:nvPr>
        </p:nvSpPr>
        <p:spPr>
          <a:xfrm>
            <a:off x="6184250" y="4145562"/>
            <a:ext cx="2658124" cy="275045"/>
          </a:xfrm>
        </p:spPr>
        <p:txBody>
          <a:bodyPr anchor="t">
            <a:noAutofit/>
          </a:bodyPr>
          <a:lstStyle>
            <a:lvl1pPr>
              <a:spcAft>
                <a:spcPts val="0"/>
              </a:spcAft>
              <a:defRPr sz="1100" b="0">
                <a:solidFill>
                  <a:schemeClr val="tx2"/>
                </a:solidFill>
              </a:defRPr>
            </a:lvl1pPr>
          </a:lstStyle>
          <a:p>
            <a:r>
              <a:rPr lang="en-US"/>
              <a:t>Job Description</a:t>
            </a:r>
          </a:p>
        </p:txBody>
      </p:sp>
      <p:pic>
        <p:nvPicPr>
          <p:cNvPr id="35" name="Picture 34" descr="Logo&#10;&#10;Description automatically generated">
            <a:extLst>
              <a:ext uri="{FF2B5EF4-FFF2-40B4-BE49-F238E27FC236}">
                <a16:creationId xmlns:a16="http://schemas.microsoft.com/office/drawing/2014/main" id="{E471F8A2-F34D-2F47-A52B-DD671F4AD662}"/>
              </a:ext>
            </a:extLst>
          </p:cNvPr>
          <p:cNvPicPr>
            <a:picLocks noChangeAspect="1"/>
          </p:cNvPicPr>
          <p:nvPr userDrawn="1"/>
        </p:nvPicPr>
        <p:blipFill>
          <a:blip r:embed="rId7"/>
          <a:stretch>
            <a:fillRect/>
          </a:stretch>
        </p:blipFill>
        <p:spPr>
          <a:xfrm>
            <a:off x="508000" y="6392809"/>
            <a:ext cx="1392238" cy="228861"/>
          </a:xfrm>
          <a:prstGeom prst="rect">
            <a:avLst/>
          </a:prstGeom>
        </p:spPr>
      </p:pic>
      <p:sp>
        <p:nvSpPr>
          <p:cNvPr id="36" name="Text Placeholder 44">
            <a:extLst>
              <a:ext uri="{FF2B5EF4-FFF2-40B4-BE49-F238E27FC236}">
                <a16:creationId xmlns:a16="http://schemas.microsoft.com/office/drawing/2014/main" id="{4F02A4B4-1BF3-864A-9755-4F4482419C12}"/>
              </a:ext>
            </a:extLst>
          </p:cNvPr>
          <p:cNvSpPr>
            <a:spLocks noGrp="1"/>
          </p:cNvSpPr>
          <p:nvPr>
            <p:ph type="body" sz="quarter" idx="45" hasCustomPrompt="1"/>
          </p:nvPr>
        </p:nvSpPr>
        <p:spPr>
          <a:xfrm>
            <a:off x="2075498" y="6417480"/>
            <a:ext cx="6591617" cy="180000"/>
          </a:xfrm>
        </p:spPr>
        <p:txBody>
          <a:bodyPr anchor="t">
            <a:noAutofit/>
          </a:bodyPr>
          <a:lstStyle>
            <a:lvl1pPr>
              <a:spcAft>
                <a:spcPts val="0"/>
              </a:spcAft>
              <a:defRPr sz="800" b="0">
                <a:solidFill>
                  <a:schemeClr val="tx2"/>
                </a:solidFill>
              </a:defRPr>
            </a:lvl1pPr>
            <a:lvl2pPr marL="0" indent="0">
              <a:buNone/>
              <a:defRPr/>
            </a:lvl2pPr>
          </a:lstStyle>
          <a:p>
            <a:pPr lvl="0"/>
            <a:r>
              <a:rPr lang="en-US"/>
              <a:t>Add footnotes here if needed</a:t>
            </a:r>
          </a:p>
        </p:txBody>
      </p:sp>
      <p:pic>
        <p:nvPicPr>
          <p:cNvPr id="37" name="Picture 36" descr="Icon&#10;&#10;Description automatically generated">
            <a:extLst>
              <a:ext uri="{FF2B5EF4-FFF2-40B4-BE49-F238E27FC236}">
                <a16:creationId xmlns:a16="http://schemas.microsoft.com/office/drawing/2014/main" id="{56311582-F361-9B45-2954-21E6FA6307E5}"/>
              </a:ext>
            </a:extLst>
          </p:cNvPr>
          <p:cNvPicPr>
            <a:picLocks noChangeAspect="1"/>
          </p:cNvPicPr>
          <p:nvPr userDrawn="1"/>
        </p:nvPicPr>
        <p:blipFill rotWithShape="1">
          <a:blip r:embed="rId8"/>
          <a:srcRect l="33909"/>
          <a:stretch/>
        </p:blipFill>
        <p:spPr>
          <a:xfrm>
            <a:off x="9788528" y="971427"/>
            <a:ext cx="2403471" cy="4678326"/>
          </a:xfrm>
          <a:prstGeom prst="rect">
            <a:avLst/>
          </a:prstGeom>
        </p:spPr>
      </p:pic>
    </p:spTree>
    <p:custDataLst>
      <p:tags r:id="rId1"/>
    </p:custDataLst>
    <p:extLst>
      <p:ext uri="{BB962C8B-B14F-4D97-AF65-F5344CB8AC3E}">
        <p14:creationId xmlns:p14="http://schemas.microsoft.com/office/powerpoint/2010/main" val="2503207019"/>
      </p:ext>
    </p:extLst>
  </p:cSld>
  <p:clrMapOvr>
    <a:masterClrMapping/>
  </p:clrMapOvr>
  <p:extLst>
    <p:ext uri="{DCECCB84-F9BA-43D5-87BE-67443E8EF086}">
      <p15:sldGuideLst xmlns:p15="http://schemas.microsoft.com/office/powerpoint/2012/main">
        <p15:guide id="1" orient="horz" pos="426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O NOT USE - INSTRUCTIONAL 4">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05DC691D-C8F0-455A-BC71-315D5923C764}"/>
              </a:ext>
            </a:extLst>
          </p:cNvPr>
          <p:cNvGraphicFramePr>
            <a:graphicFrameLocks noChangeAspect="1"/>
          </p:cNvGraphicFramePr>
          <p:nvPr userDrawn="1">
            <p:custDataLst>
              <p:tags r:id="rId2"/>
            </p:custDataLst>
            <p:extLst>
              <p:ext uri="{D42A27DB-BD31-4B8C-83A1-F6EECF244321}">
                <p14:modId xmlns:p14="http://schemas.microsoft.com/office/powerpoint/2010/main" val="38879888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05DC691D-C8F0-455A-BC71-315D5923C76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DEFD5384-282F-ACE7-D8AD-3BFDE189A081}"/>
              </a:ext>
            </a:extLst>
          </p:cNvPr>
          <p:cNvPicPr>
            <a:picLocks noChangeAspect="1"/>
          </p:cNvPicPr>
          <p:nvPr userDrawn="1"/>
        </p:nvPicPr>
        <p:blipFill>
          <a:blip r:embed="rId6"/>
          <a:stretch>
            <a:fillRect/>
          </a:stretch>
        </p:blipFill>
        <p:spPr>
          <a:xfrm>
            <a:off x="-351692" y="0"/>
            <a:ext cx="12560300" cy="6858000"/>
          </a:xfrm>
          <a:prstGeom prst="rect">
            <a:avLst/>
          </a:prstGeom>
        </p:spPr>
      </p:pic>
    </p:spTree>
    <p:custDataLst>
      <p:tags r:id="rId1"/>
    </p:custDataLst>
    <p:extLst>
      <p:ext uri="{BB962C8B-B14F-4D97-AF65-F5344CB8AC3E}">
        <p14:creationId xmlns:p14="http://schemas.microsoft.com/office/powerpoint/2010/main" val="2689505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B02CB26-D9C3-44CF-80CF-CE78B100145A}"/>
              </a:ext>
            </a:extLst>
          </p:cNvPr>
          <p:cNvGraphicFramePr>
            <a:graphicFrameLocks noChangeAspect="1"/>
          </p:cNvGraphicFramePr>
          <p:nvPr userDrawn="1">
            <p:custDataLst>
              <p:tags r:id="rId2"/>
            </p:custDataLst>
            <p:extLst>
              <p:ext uri="{D42A27DB-BD31-4B8C-83A1-F6EECF244321}">
                <p14:modId xmlns:p14="http://schemas.microsoft.com/office/powerpoint/2010/main" val="37165422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7B02CB26-D9C3-44CF-80CF-CE78B100145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B0C9FD6C-A0C3-482F-A1DA-090F719AEFC3}"/>
              </a:ext>
            </a:extLst>
          </p:cNvPr>
          <p:cNvSpPr>
            <a:spLocks noGrp="1"/>
          </p:cNvSpPr>
          <p:nvPr>
            <p:ph sz="quarter" idx="14"/>
          </p:nvPr>
        </p:nvSpPr>
        <p:spPr>
          <a:xfrm>
            <a:off x="508000" y="1693247"/>
            <a:ext cx="11176000" cy="4402753"/>
          </a:xfrm>
          <a:prstGeom prst="rect">
            <a:avLst/>
          </a:prstGeom>
        </p:spPr>
        <p:txBody>
          <a:bodyPr>
            <a:noAutofit/>
          </a:bodyPr>
          <a:lstStyle>
            <a:lvl1pPr marL="0" indent="0">
              <a:buFont typeface="Arial" panose="020B0604020202020204" pitchFamily="34" charset="0"/>
              <a:buNone/>
              <a:defRPr>
                <a:solidFill>
                  <a:schemeClr val="tx2"/>
                </a:solidFill>
              </a:defRPr>
            </a:lvl1pPr>
            <a:lvl2pPr>
              <a:buClr>
                <a:schemeClr val="accent2"/>
              </a:buCl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itle 25">
            <a:extLst>
              <a:ext uri="{FF2B5EF4-FFF2-40B4-BE49-F238E27FC236}">
                <a16:creationId xmlns:a16="http://schemas.microsoft.com/office/drawing/2014/main" id="{F3E9C842-823E-46B5-90F0-C56DA1323BA3}"/>
              </a:ext>
            </a:extLst>
          </p:cNvPr>
          <p:cNvSpPr>
            <a:spLocks noGrp="1"/>
          </p:cNvSpPr>
          <p:nvPr>
            <p:ph type="title" hasCustomPrompt="1"/>
          </p:nvPr>
        </p:nvSpPr>
        <p:spPr>
          <a:xfrm>
            <a:off x="508000" y="292100"/>
            <a:ext cx="11176000" cy="553998"/>
          </a:xfrm>
        </p:spPr>
        <p:txBody>
          <a:bodyPr vert="horz"/>
          <a:lstStyle>
            <a:lvl1pPr>
              <a:defRPr sz="3600">
                <a:solidFill>
                  <a:schemeClr val="accent1"/>
                </a:solidFill>
              </a:defRPr>
            </a:lvl1pPr>
          </a:lstStyle>
          <a:p>
            <a:r>
              <a:rPr lang="en-US"/>
              <a:t>Click to Insert Headline</a:t>
            </a:r>
          </a:p>
        </p:txBody>
      </p:sp>
      <p:sp>
        <p:nvSpPr>
          <p:cNvPr id="7" name="Footer Placeholder 6">
            <a:extLst>
              <a:ext uri="{FF2B5EF4-FFF2-40B4-BE49-F238E27FC236}">
                <a16:creationId xmlns:a16="http://schemas.microsoft.com/office/drawing/2014/main" id="{79AB5925-E0B5-4EC4-8159-87292537E87B}"/>
              </a:ext>
            </a:extLst>
          </p:cNvPr>
          <p:cNvSpPr>
            <a:spLocks noGrp="1"/>
          </p:cNvSpPr>
          <p:nvPr>
            <p:ph type="ftr" sz="quarter" idx="16"/>
          </p:nvPr>
        </p:nvSpPr>
        <p:spPr>
          <a:xfrm>
            <a:off x="8842375" y="6417480"/>
            <a:ext cx="2435125" cy="180000"/>
          </a:xfrm>
        </p:spPr>
        <p:txBody>
          <a:bodyPr/>
          <a:lstStyle/>
          <a:p>
            <a:r>
              <a:rPr lang="en-US"/>
              <a:t>Copyright © 2022 Commvault  |  All Rights Reserved</a:t>
            </a:r>
          </a:p>
        </p:txBody>
      </p:sp>
      <p:sp>
        <p:nvSpPr>
          <p:cNvPr id="9" name="Slide Number Placeholder 8">
            <a:extLst>
              <a:ext uri="{FF2B5EF4-FFF2-40B4-BE49-F238E27FC236}">
                <a16:creationId xmlns:a16="http://schemas.microsoft.com/office/drawing/2014/main" id="{06C63F42-BADC-4078-8DF2-9684458CBC1E}"/>
              </a:ext>
            </a:extLst>
          </p:cNvPr>
          <p:cNvSpPr>
            <a:spLocks noGrp="1"/>
          </p:cNvSpPr>
          <p:nvPr>
            <p:ph type="sldNum" sz="quarter" idx="17"/>
          </p:nvPr>
        </p:nvSpPr>
        <p:spPr>
          <a:xfrm>
            <a:off x="11452760" y="6417480"/>
            <a:ext cx="216000" cy="180000"/>
          </a:xfrm>
        </p:spPr>
        <p:txBody>
          <a:bodyPr/>
          <a:lstStyle/>
          <a:p>
            <a:fld id="{07B3607E-E1C3-4266-9CAB-24052C78EA25}" type="slidenum">
              <a:rPr lang="en-US" smtClean="0"/>
              <a:pPr/>
              <a:t>‹#›</a:t>
            </a:fld>
            <a:endParaRPr lang="en-US"/>
          </a:p>
        </p:txBody>
      </p:sp>
      <p:sp>
        <p:nvSpPr>
          <p:cNvPr id="11" name="Text Placeholder 7">
            <a:extLst>
              <a:ext uri="{FF2B5EF4-FFF2-40B4-BE49-F238E27FC236}">
                <a16:creationId xmlns:a16="http://schemas.microsoft.com/office/drawing/2014/main" id="{18C60A30-D13F-4D41-9ACF-5C9129C890B5}"/>
              </a:ext>
            </a:extLst>
          </p:cNvPr>
          <p:cNvSpPr>
            <a:spLocks noGrp="1"/>
          </p:cNvSpPr>
          <p:nvPr>
            <p:ph type="body" sz="quarter" idx="13" hasCustomPrompt="1"/>
          </p:nvPr>
        </p:nvSpPr>
        <p:spPr>
          <a:xfrm>
            <a:off x="508000" y="1175564"/>
            <a:ext cx="11176000" cy="276999"/>
          </a:xfrm>
        </p:spPr>
        <p:txBody>
          <a:bodyPr/>
          <a:lstStyle>
            <a:lvl1pPr marL="0" indent="0">
              <a:buNone/>
              <a:defRPr sz="1800" b="1" cap="none" baseline="0">
                <a:solidFill>
                  <a:schemeClr val="tx2"/>
                </a:solidFill>
              </a:defRPr>
            </a:lvl1pPr>
            <a:lvl2pPr marL="0" indent="0">
              <a:buNone/>
              <a:defRPr/>
            </a:lvl2pPr>
          </a:lstStyle>
          <a:p>
            <a:pPr lvl="0"/>
            <a:r>
              <a:rPr lang="en-US"/>
              <a:t>Click to insert sub-headline</a:t>
            </a:r>
          </a:p>
        </p:txBody>
      </p:sp>
      <p:pic>
        <p:nvPicPr>
          <p:cNvPr id="13" name="Picture 12" descr="A picture containing text&#10;&#10;Description automatically generated">
            <a:extLst>
              <a:ext uri="{FF2B5EF4-FFF2-40B4-BE49-F238E27FC236}">
                <a16:creationId xmlns:a16="http://schemas.microsoft.com/office/drawing/2014/main" id="{CF885764-33A7-4898-BAFE-221A8BA73C44}"/>
              </a:ext>
            </a:extLst>
          </p:cNvPr>
          <p:cNvPicPr>
            <a:picLocks noChangeAspect="1"/>
          </p:cNvPicPr>
          <p:nvPr userDrawn="1"/>
        </p:nvPicPr>
        <p:blipFill rotWithShape="1">
          <a:blip r:embed="rId6"/>
          <a:srcRect b="34759"/>
          <a:stretch/>
        </p:blipFill>
        <p:spPr>
          <a:xfrm>
            <a:off x="11923544" y="6408737"/>
            <a:ext cx="268456" cy="223795"/>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3FC84AEA-55C9-432D-B672-6AED6F7C902B}"/>
              </a:ext>
            </a:extLst>
          </p:cNvPr>
          <p:cNvPicPr>
            <a:picLocks noChangeAspect="1"/>
          </p:cNvPicPr>
          <p:nvPr userDrawn="1"/>
        </p:nvPicPr>
        <p:blipFill>
          <a:blip r:embed="rId6"/>
          <a:stretch>
            <a:fillRect/>
          </a:stretch>
        </p:blipFill>
        <p:spPr>
          <a:xfrm>
            <a:off x="0" y="413022"/>
            <a:ext cx="262991" cy="336044"/>
          </a:xfrm>
          <a:prstGeom prst="rect">
            <a:avLst/>
          </a:prstGeom>
        </p:spPr>
      </p:pic>
      <p:sp>
        <p:nvSpPr>
          <p:cNvPr id="12" name="Text Placeholder 44">
            <a:extLst>
              <a:ext uri="{FF2B5EF4-FFF2-40B4-BE49-F238E27FC236}">
                <a16:creationId xmlns:a16="http://schemas.microsoft.com/office/drawing/2014/main" id="{D6976401-A562-B14A-B8D7-32647DFF9B90}"/>
              </a:ext>
            </a:extLst>
          </p:cNvPr>
          <p:cNvSpPr>
            <a:spLocks noGrp="1"/>
          </p:cNvSpPr>
          <p:nvPr>
            <p:ph type="body" sz="quarter" idx="45" hasCustomPrompt="1"/>
          </p:nvPr>
        </p:nvSpPr>
        <p:spPr>
          <a:xfrm>
            <a:off x="2075498" y="6417480"/>
            <a:ext cx="6591617" cy="180000"/>
          </a:xfrm>
        </p:spPr>
        <p:txBody>
          <a:bodyPr anchor="t">
            <a:noAutofit/>
          </a:bodyPr>
          <a:lstStyle>
            <a:lvl1pPr>
              <a:spcAft>
                <a:spcPts val="0"/>
              </a:spcAft>
              <a:defRPr sz="800" b="0">
                <a:solidFill>
                  <a:schemeClr val="tx2"/>
                </a:solidFill>
              </a:defRPr>
            </a:lvl1pPr>
            <a:lvl2pPr marL="0" indent="0">
              <a:buNone/>
              <a:defRPr/>
            </a:lvl2pPr>
          </a:lstStyle>
          <a:p>
            <a:pPr lvl="0"/>
            <a:r>
              <a:rPr lang="en-US"/>
              <a:t>Add footnotes here if needed</a:t>
            </a:r>
          </a:p>
        </p:txBody>
      </p:sp>
    </p:spTree>
    <p:custDataLst>
      <p:tags r:id="rId1"/>
    </p:custDataLst>
    <p:extLst>
      <p:ext uri="{BB962C8B-B14F-4D97-AF65-F5344CB8AC3E}">
        <p14:creationId xmlns:p14="http://schemas.microsoft.com/office/powerpoint/2010/main" val="631615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B02CB26-D9C3-44CF-80CF-CE78B100145A}"/>
              </a:ext>
            </a:extLst>
          </p:cNvPr>
          <p:cNvGraphicFramePr>
            <a:graphicFrameLocks noChangeAspect="1"/>
          </p:cNvGraphicFramePr>
          <p:nvPr userDrawn="1">
            <p:custDataLst>
              <p:tags r:id="rId2"/>
            </p:custDataLst>
            <p:extLst>
              <p:ext uri="{D42A27DB-BD31-4B8C-83A1-F6EECF244321}">
                <p14:modId xmlns:p14="http://schemas.microsoft.com/office/powerpoint/2010/main" val="37165422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7B02CB26-D9C3-44CF-80CF-CE78B100145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B0C9FD6C-A0C3-482F-A1DA-090F719AEFC3}"/>
              </a:ext>
            </a:extLst>
          </p:cNvPr>
          <p:cNvSpPr>
            <a:spLocks noGrp="1"/>
          </p:cNvSpPr>
          <p:nvPr>
            <p:ph sz="quarter" idx="14"/>
          </p:nvPr>
        </p:nvSpPr>
        <p:spPr>
          <a:xfrm>
            <a:off x="508000" y="1452562"/>
            <a:ext cx="11176000" cy="4643438"/>
          </a:xfrm>
          <a:prstGeom prst="rect">
            <a:avLst/>
          </a:prstGeom>
        </p:spPr>
        <p:txBody>
          <a:bodyPr>
            <a:noAutofit/>
          </a:bodyPr>
          <a:lstStyle>
            <a:lvl1pPr marL="0" indent="0">
              <a:buNone/>
              <a:defRPr>
                <a:solidFill>
                  <a:schemeClr val="tx2"/>
                </a:solidFill>
              </a:defRPr>
            </a:lvl1pPr>
            <a:lvl2pPr>
              <a:buClr>
                <a:schemeClr val="accent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vl6pPr>
              <a:buClr>
                <a:schemeClr val="tx2"/>
              </a:buCl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itle 25">
            <a:extLst>
              <a:ext uri="{FF2B5EF4-FFF2-40B4-BE49-F238E27FC236}">
                <a16:creationId xmlns:a16="http://schemas.microsoft.com/office/drawing/2014/main" id="{F3E9C842-823E-46B5-90F0-C56DA1323BA3}"/>
              </a:ext>
            </a:extLst>
          </p:cNvPr>
          <p:cNvSpPr>
            <a:spLocks noGrp="1"/>
          </p:cNvSpPr>
          <p:nvPr>
            <p:ph type="title" hasCustomPrompt="1"/>
          </p:nvPr>
        </p:nvSpPr>
        <p:spPr>
          <a:xfrm>
            <a:off x="508000" y="292100"/>
            <a:ext cx="11176000" cy="553998"/>
          </a:xfrm>
        </p:spPr>
        <p:txBody>
          <a:bodyPr vert="horz"/>
          <a:lstStyle>
            <a:lvl1pPr>
              <a:defRPr sz="3600">
                <a:solidFill>
                  <a:schemeClr val="accent1"/>
                </a:solidFill>
              </a:defRPr>
            </a:lvl1pPr>
          </a:lstStyle>
          <a:p>
            <a:r>
              <a:rPr lang="en-US"/>
              <a:t>Click to Insert Headline</a:t>
            </a:r>
          </a:p>
        </p:txBody>
      </p:sp>
      <p:sp>
        <p:nvSpPr>
          <p:cNvPr id="7" name="Footer Placeholder 6">
            <a:extLst>
              <a:ext uri="{FF2B5EF4-FFF2-40B4-BE49-F238E27FC236}">
                <a16:creationId xmlns:a16="http://schemas.microsoft.com/office/drawing/2014/main" id="{79AB5925-E0B5-4EC4-8159-87292537E87B}"/>
              </a:ext>
            </a:extLst>
          </p:cNvPr>
          <p:cNvSpPr>
            <a:spLocks noGrp="1"/>
          </p:cNvSpPr>
          <p:nvPr>
            <p:ph type="ftr" sz="quarter" idx="16"/>
          </p:nvPr>
        </p:nvSpPr>
        <p:spPr>
          <a:xfrm>
            <a:off x="8842375" y="6417480"/>
            <a:ext cx="2435125" cy="180000"/>
          </a:xfrm>
        </p:spPr>
        <p:txBody>
          <a:bodyPr/>
          <a:lstStyle/>
          <a:p>
            <a:r>
              <a:rPr lang="en-US"/>
              <a:t>Copyright © 2022 Commvault  |  All Rights Reserved</a:t>
            </a:r>
          </a:p>
        </p:txBody>
      </p:sp>
      <p:sp>
        <p:nvSpPr>
          <p:cNvPr id="9" name="Slide Number Placeholder 8">
            <a:extLst>
              <a:ext uri="{FF2B5EF4-FFF2-40B4-BE49-F238E27FC236}">
                <a16:creationId xmlns:a16="http://schemas.microsoft.com/office/drawing/2014/main" id="{06C63F42-BADC-4078-8DF2-9684458CBC1E}"/>
              </a:ext>
            </a:extLst>
          </p:cNvPr>
          <p:cNvSpPr>
            <a:spLocks noGrp="1"/>
          </p:cNvSpPr>
          <p:nvPr>
            <p:ph type="sldNum" sz="quarter" idx="17"/>
          </p:nvPr>
        </p:nvSpPr>
        <p:spPr>
          <a:xfrm>
            <a:off x="11452760" y="6417480"/>
            <a:ext cx="216000" cy="180000"/>
          </a:xfrm>
        </p:spPr>
        <p:txBody>
          <a:bodyPr/>
          <a:lstStyle/>
          <a:p>
            <a:fld id="{07B3607E-E1C3-4266-9CAB-24052C78EA25}" type="slidenum">
              <a:rPr lang="en-US" smtClean="0"/>
              <a:pPr/>
              <a:t>‹#›</a:t>
            </a:fld>
            <a:endParaRPr lang="en-US"/>
          </a:p>
        </p:txBody>
      </p:sp>
      <p:pic>
        <p:nvPicPr>
          <p:cNvPr id="11" name="Picture 10" descr="A picture containing text&#10;&#10;Description automatically generated">
            <a:extLst>
              <a:ext uri="{FF2B5EF4-FFF2-40B4-BE49-F238E27FC236}">
                <a16:creationId xmlns:a16="http://schemas.microsoft.com/office/drawing/2014/main" id="{C2C6C8D9-DD1F-423B-950C-39AF50A854F0}"/>
              </a:ext>
            </a:extLst>
          </p:cNvPr>
          <p:cNvPicPr>
            <a:picLocks noChangeAspect="1"/>
          </p:cNvPicPr>
          <p:nvPr userDrawn="1"/>
        </p:nvPicPr>
        <p:blipFill rotWithShape="1">
          <a:blip r:embed="rId6"/>
          <a:srcRect b="34759"/>
          <a:stretch/>
        </p:blipFill>
        <p:spPr>
          <a:xfrm>
            <a:off x="11923544" y="6408737"/>
            <a:ext cx="268456" cy="223795"/>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02973D7F-21E0-4A4F-AB00-87E8EB004C59}"/>
              </a:ext>
            </a:extLst>
          </p:cNvPr>
          <p:cNvPicPr>
            <a:picLocks noChangeAspect="1"/>
          </p:cNvPicPr>
          <p:nvPr userDrawn="1"/>
        </p:nvPicPr>
        <p:blipFill>
          <a:blip r:embed="rId6"/>
          <a:stretch>
            <a:fillRect/>
          </a:stretch>
        </p:blipFill>
        <p:spPr>
          <a:xfrm>
            <a:off x="0" y="413022"/>
            <a:ext cx="262991" cy="336044"/>
          </a:xfrm>
          <a:prstGeom prst="rect">
            <a:avLst/>
          </a:prstGeom>
        </p:spPr>
      </p:pic>
      <p:sp>
        <p:nvSpPr>
          <p:cNvPr id="12" name="Text Placeholder 44">
            <a:extLst>
              <a:ext uri="{FF2B5EF4-FFF2-40B4-BE49-F238E27FC236}">
                <a16:creationId xmlns:a16="http://schemas.microsoft.com/office/drawing/2014/main" id="{E0567710-772F-F34D-94F8-395368336A3F}"/>
              </a:ext>
            </a:extLst>
          </p:cNvPr>
          <p:cNvSpPr>
            <a:spLocks noGrp="1"/>
          </p:cNvSpPr>
          <p:nvPr>
            <p:ph type="body" sz="quarter" idx="45" hasCustomPrompt="1"/>
          </p:nvPr>
        </p:nvSpPr>
        <p:spPr>
          <a:xfrm>
            <a:off x="2075498" y="6417480"/>
            <a:ext cx="6591617" cy="180000"/>
          </a:xfrm>
        </p:spPr>
        <p:txBody>
          <a:bodyPr anchor="t">
            <a:noAutofit/>
          </a:bodyPr>
          <a:lstStyle>
            <a:lvl1pPr>
              <a:spcAft>
                <a:spcPts val="0"/>
              </a:spcAft>
              <a:defRPr sz="800" b="0">
                <a:solidFill>
                  <a:schemeClr val="tx2"/>
                </a:solidFill>
              </a:defRPr>
            </a:lvl1pPr>
            <a:lvl2pPr marL="0" indent="0">
              <a:buNone/>
              <a:defRPr/>
            </a:lvl2pPr>
          </a:lstStyle>
          <a:p>
            <a:pPr lvl="0"/>
            <a:r>
              <a:rPr lang="en-US"/>
              <a:t>Add footnotes here if needed</a:t>
            </a:r>
          </a:p>
        </p:txBody>
      </p:sp>
    </p:spTree>
    <p:custDataLst>
      <p:tags r:id="rId1"/>
    </p:custDataLst>
    <p:extLst>
      <p:ext uri="{BB962C8B-B14F-4D97-AF65-F5344CB8AC3E}">
        <p14:creationId xmlns:p14="http://schemas.microsoft.com/office/powerpoint/2010/main" val="3596472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line 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B02CB26-D9C3-44CF-80CF-CE78B100145A}"/>
              </a:ext>
            </a:extLst>
          </p:cNvPr>
          <p:cNvGraphicFramePr>
            <a:graphicFrameLocks noChangeAspect="1"/>
          </p:cNvGraphicFramePr>
          <p:nvPr userDrawn="1">
            <p:custDataLst>
              <p:tags r:id="rId2"/>
            </p:custDataLst>
            <p:extLst>
              <p:ext uri="{D42A27DB-BD31-4B8C-83A1-F6EECF244321}">
                <p14:modId xmlns:p14="http://schemas.microsoft.com/office/powerpoint/2010/main" val="37165422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7B02CB26-D9C3-44CF-80CF-CE78B100145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B0C9FD6C-A0C3-482F-A1DA-090F719AEFC3}"/>
              </a:ext>
            </a:extLst>
          </p:cNvPr>
          <p:cNvSpPr>
            <a:spLocks noGrp="1"/>
          </p:cNvSpPr>
          <p:nvPr>
            <p:ph sz="quarter" idx="14"/>
          </p:nvPr>
        </p:nvSpPr>
        <p:spPr>
          <a:xfrm>
            <a:off x="508000" y="1693247"/>
            <a:ext cx="11176000" cy="4402753"/>
          </a:xfrm>
          <a:prstGeom prst="rect">
            <a:avLst/>
          </a:prstGeom>
        </p:spPr>
        <p:txBody>
          <a:bodyPr>
            <a:noAutofit/>
          </a:bodyPr>
          <a:lstStyle>
            <a:lvl1pPr>
              <a:defRPr>
                <a:solidFill>
                  <a:schemeClr val="tx2"/>
                </a:solidFill>
              </a:defRPr>
            </a:lvl1pPr>
            <a:lvl2pPr>
              <a:buClr>
                <a:schemeClr val="accent2"/>
              </a:buCl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itle 25">
            <a:extLst>
              <a:ext uri="{FF2B5EF4-FFF2-40B4-BE49-F238E27FC236}">
                <a16:creationId xmlns:a16="http://schemas.microsoft.com/office/drawing/2014/main" id="{F3E9C842-823E-46B5-90F0-C56DA1323BA3}"/>
              </a:ext>
            </a:extLst>
          </p:cNvPr>
          <p:cNvSpPr>
            <a:spLocks noGrp="1"/>
          </p:cNvSpPr>
          <p:nvPr>
            <p:ph type="title" hasCustomPrompt="1"/>
          </p:nvPr>
        </p:nvSpPr>
        <p:spPr>
          <a:xfrm>
            <a:off x="508000" y="292099"/>
            <a:ext cx="11176000" cy="1160463"/>
          </a:xfrm>
        </p:spPr>
        <p:txBody>
          <a:bodyPr vert="horz"/>
          <a:lstStyle>
            <a:lvl1pPr>
              <a:defRPr sz="3600">
                <a:solidFill>
                  <a:schemeClr val="accent1"/>
                </a:solidFill>
              </a:defRPr>
            </a:lvl1pPr>
          </a:lstStyle>
          <a:p>
            <a:r>
              <a:rPr lang="en-US"/>
              <a:t>Click to Insert 2 Line </a:t>
            </a:r>
            <a:br>
              <a:rPr lang="en-US"/>
            </a:br>
            <a:r>
              <a:rPr lang="en-US"/>
              <a:t>Headline</a:t>
            </a:r>
          </a:p>
        </p:txBody>
      </p:sp>
      <p:sp>
        <p:nvSpPr>
          <p:cNvPr id="7" name="Footer Placeholder 6">
            <a:extLst>
              <a:ext uri="{FF2B5EF4-FFF2-40B4-BE49-F238E27FC236}">
                <a16:creationId xmlns:a16="http://schemas.microsoft.com/office/drawing/2014/main" id="{79AB5925-E0B5-4EC4-8159-87292537E87B}"/>
              </a:ext>
            </a:extLst>
          </p:cNvPr>
          <p:cNvSpPr>
            <a:spLocks noGrp="1"/>
          </p:cNvSpPr>
          <p:nvPr>
            <p:ph type="ftr" sz="quarter" idx="16"/>
          </p:nvPr>
        </p:nvSpPr>
        <p:spPr>
          <a:xfrm>
            <a:off x="8842375" y="6417480"/>
            <a:ext cx="2435125" cy="180000"/>
          </a:xfrm>
        </p:spPr>
        <p:txBody>
          <a:bodyPr/>
          <a:lstStyle/>
          <a:p>
            <a:r>
              <a:rPr lang="en-US"/>
              <a:t>Copyright © 2022 Commvault  |  All Rights Reserved</a:t>
            </a:r>
          </a:p>
        </p:txBody>
      </p:sp>
      <p:sp>
        <p:nvSpPr>
          <p:cNvPr id="9" name="Slide Number Placeholder 8">
            <a:extLst>
              <a:ext uri="{FF2B5EF4-FFF2-40B4-BE49-F238E27FC236}">
                <a16:creationId xmlns:a16="http://schemas.microsoft.com/office/drawing/2014/main" id="{06C63F42-BADC-4078-8DF2-9684458CBC1E}"/>
              </a:ext>
            </a:extLst>
          </p:cNvPr>
          <p:cNvSpPr>
            <a:spLocks noGrp="1"/>
          </p:cNvSpPr>
          <p:nvPr>
            <p:ph type="sldNum" sz="quarter" idx="17"/>
          </p:nvPr>
        </p:nvSpPr>
        <p:spPr>
          <a:xfrm>
            <a:off x="11452760" y="6417480"/>
            <a:ext cx="216000" cy="180000"/>
          </a:xfrm>
        </p:spPr>
        <p:txBody>
          <a:bodyPr/>
          <a:lstStyle/>
          <a:p>
            <a:fld id="{07B3607E-E1C3-4266-9CAB-24052C78EA25}" type="slidenum">
              <a:rPr lang="en-US" smtClean="0"/>
              <a:pPr/>
              <a:t>‹#›</a:t>
            </a:fld>
            <a:endParaRPr lang="en-US"/>
          </a:p>
        </p:txBody>
      </p:sp>
      <p:pic>
        <p:nvPicPr>
          <p:cNvPr id="13" name="Picture 12" descr="A picture containing text&#10;&#10;Description automatically generated">
            <a:extLst>
              <a:ext uri="{FF2B5EF4-FFF2-40B4-BE49-F238E27FC236}">
                <a16:creationId xmlns:a16="http://schemas.microsoft.com/office/drawing/2014/main" id="{CF885764-33A7-4898-BAFE-221A8BA73C44}"/>
              </a:ext>
            </a:extLst>
          </p:cNvPr>
          <p:cNvPicPr>
            <a:picLocks noChangeAspect="1"/>
          </p:cNvPicPr>
          <p:nvPr userDrawn="1"/>
        </p:nvPicPr>
        <p:blipFill rotWithShape="1">
          <a:blip r:embed="rId6"/>
          <a:srcRect b="34759"/>
          <a:stretch/>
        </p:blipFill>
        <p:spPr>
          <a:xfrm>
            <a:off x="11923544" y="6408737"/>
            <a:ext cx="268456" cy="223795"/>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3FC84AEA-55C9-432D-B672-6AED6F7C902B}"/>
              </a:ext>
            </a:extLst>
          </p:cNvPr>
          <p:cNvPicPr>
            <a:picLocks noChangeAspect="1"/>
          </p:cNvPicPr>
          <p:nvPr userDrawn="1"/>
        </p:nvPicPr>
        <p:blipFill>
          <a:blip r:embed="rId6"/>
          <a:stretch>
            <a:fillRect/>
          </a:stretch>
        </p:blipFill>
        <p:spPr>
          <a:xfrm>
            <a:off x="0" y="413022"/>
            <a:ext cx="262991" cy="336044"/>
          </a:xfrm>
          <a:prstGeom prst="rect">
            <a:avLst/>
          </a:prstGeom>
        </p:spPr>
      </p:pic>
      <p:sp>
        <p:nvSpPr>
          <p:cNvPr id="12" name="Text Placeholder 44">
            <a:extLst>
              <a:ext uri="{FF2B5EF4-FFF2-40B4-BE49-F238E27FC236}">
                <a16:creationId xmlns:a16="http://schemas.microsoft.com/office/drawing/2014/main" id="{D6976401-A562-B14A-B8D7-32647DFF9B90}"/>
              </a:ext>
            </a:extLst>
          </p:cNvPr>
          <p:cNvSpPr>
            <a:spLocks noGrp="1"/>
          </p:cNvSpPr>
          <p:nvPr>
            <p:ph type="body" sz="quarter" idx="45" hasCustomPrompt="1"/>
          </p:nvPr>
        </p:nvSpPr>
        <p:spPr>
          <a:xfrm>
            <a:off x="2075498" y="6417480"/>
            <a:ext cx="6591617" cy="180000"/>
          </a:xfrm>
        </p:spPr>
        <p:txBody>
          <a:bodyPr anchor="t">
            <a:noAutofit/>
          </a:bodyPr>
          <a:lstStyle>
            <a:lvl1pPr>
              <a:spcAft>
                <a:spcPts val="0"/>
              </a:spcAft>
              <a:defRPr sz="800" b="0">
                <a:solidFill>
                  <a:schemeClr val="tx2"/>
                </a:solidFill>
              </a:defRPr>
            </a:lvl1pPr>
            <a:lvl2pPr marL="0" indent="0">
              <a:buNone/>
              <a:defRPr/>
            </a:lvl2pPr>
          </a:lstStyle>
          <a:p>
            <a:pPr lvl="0"/>
            <a:r>
              <a:rPr lang="en-US"/>
              <a:t>Add footnotes here if needed</a:t>
            </a:r>
          </a:p>
        </p:txBody>
      </p:sp>
    </p:spTree>
    <p:custDataLst>
      <p:tags r:id="rId1"/>
    </p:custDataLst>
    <p:extLst>
      <p:ext uri="{BB962C8B-B14F-4D97-AF65-F5344CB8AC3E}">
        <p14:creationId xmlns:p14="http://schemas.microsoft.com/office/powerpoint/2010/main" val="35979186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0213942-6CE2-477A-85D8-08D73FA762F5}"/>
              </a:ext>
            </a:extLst>
          </p:cNvPr>
          <p:cNvGraphicFramePr>
            <a:graphicFrameLocks noChangeAspect="1"/>
          </p:cNvGraphicFramePr>
          <p:nvPr userDrawn="1">
            <p:custDataLst>
              <p:tags r:id="rId2"/>
            </p:custDataLst>
            <p:extLst>
              <p:ext uri="{D42A27DB-BD31-4B8C-83A1-F6EECF244321}">
                <p14:modId xmlns:p14="http://schemas.microsoft.com/office/powerpoint/2010/main" val="6421894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10213942-6CE2-477A-85D8-08D73FA762F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42C043C-7989-4754-B3C3-22926E907447}"/>
              </a:ext>
            </a:extLst>
          </p:cNvPr>
          <p:cNvSpPr>
            <a:spLocks noGrp="1"/>
          </p:cNvSpPr>
          <p:nvPr>
            <p:ph type="title" hasCustomPrompt="1"/>
          </p:nvPr>
        </p:nvSpPr>
        <p:spPr>
          <a:xfrm>
            <a:off x="508000" y="292100"/>
            <a:ext cx="11176000" cy="553998"/>
          </a:xfrm>
        </p:spPr>
        <p:txBody>
          <a:bodyPr vert="horz"/>
          <a:lstStyle>
            <a:lvl1pPr>
              <a:defRPr sz="3600" b="1">
                <a:solidFill>
                  <a:schemeClr val="accent1"/>
                </a:solidFill>
              </a:defRPr>
            </a:lvl1pPr>
          </a:lstStyle>
          <a:p>
            <a:r>
              <a:rPr lang="en-US"/>
              <a:t>Click to Insert Headline</a:t>
            </a:r>
          </a:p>
        </p:txBody>
      </p:sp>
      <p:sp>
        <p:nvSpPr>
          <p:cNvPr id="8" name="Footer Placeholder 7">
            <a:extLst>
              <a:ext uri="{FF2B5EF4-FFF2-40B4-BE49-F238E27FC236}">
                <a16:creationId xmlns:a16="http://schemas.microsoft.com/office/drawing/2014/main" id="{97C1087F-0044-4A61-84B6-E3E436C084FE}"/>
              </a:ext>
            </a:extLst>
          </p:cNvPr>
          <p:cNvSpPr>
            <a:spLocks noGrp="1"/>
          </p:cNvSpPr>
          <p:nvPr>
            <p:ph type="ftr" sz="quarter" idx="11"/>
          </p:nvPr>
        </p:nvSpPr>
        <p:spPr>
          <a:xfrm>
            <a:off x="8842375" y="6417480"/>
            <a:ext cx="2435125" cy="180000"/>
          </a:xfrm>
        </p:spPr>
        <p:txBody>
          <a:bodyPr/>
          <a:lstStyle/>
          <a:p>
            <a:r>
              <a:rPr lang="en-US"/>
              <a:t>Copyright © 2022 Commvault  |  All Rights Reserved</a:t>
            </a:r>
          </a:p>
        </p:txBody>
      </p:sp>
      <p:sp>
        <p:nvSpPr>
          <p:cNvPr id="9" name="Slide Number Placeholder 8">
            <a:extLst>
              <a:ext uri="{FF2B5EF4-FFF2-40B4-BE49-F238E27FC236}">
                <a16:creationId xmlns:a16="http://schemas.microsoft.com/office/drawing/2014/main" id="{9925168A-622E-4A00-A1A9-6B261301CE2A}"/>
              </a:ext>
            </a:extLst>
          </p:cNvPr>
          <p:cNvSpPr>
            <a:spLocks noGrp="1"/>
          </p:cNvSpPr>
          <p:nvPr>
            <p:ph type="sldNum" sz="quarter" idx="12"/>
          </p:nvPr>
        </p:nvSpPr>
        <p:spPr>
          <a:xfrm>
            <a:off x="11452760" y="6417480"/>
            <a:ext cx="216000" cy="180000"/>
          </a:xfrm>
        </p:spPr>
        <p:txBody>
          <a:bodyPr/>
          <a:lstStyle/>
          <a:p>
            <a:fld id="{07B3607E-E1C3-4266-9CAB-24052C78EA25}" type="slidenum">
              <a:rPr lang="en-US" smtClean="0"/>
              <a:pPr/>
              <a:t>‹#›</a:t>
            </a:fld>
            <a:endParaRPr lang="en-US"/>
          </a:p>
        </p:txBody>
      </p:sp>
      <p:sp>
        <p:nvSpPr>
          <p:cNvPr id="16" name="Text Placeholder 44">
            <a:extLst>
              <a:ext uri="{FF2B5EF4-FFF2-40B4-BE49-F238E27FC236}">
                <a16:creationId xmlns:a16="http://schemas.microsoft.com/office/drawing/2014/main" id="{D599F50C-0E1B-4050-BFB1-CFAC3EAB9D22}"/>
              </a:ext>
            </a:extLst>
          </p:cNvPr>
          <p:cNvSpPr>
            <a:spLocks noGrp="1"/>
          </p:cNvSpPr>
          <p:nvPr>
            <p:ph type="body" sz="quarter" idx="45" hasCustomPrompt="1"/>
          </p:nvPr>
        </p:nvSpPr>
        <p:spPr>
          <a:xfrm>
            <a:off x="2075498" y="6417480"/>
            <a:ext cx="6591617" cy="180000"/>
          </a:xfrm>
        </p:spPr>
        <p:txBody>
          <a:bodyPr anchor="t">
            <a:noAutofit/>
          </a:bodyPr>
          <a:lstStyle>
            <a:lvl1pPr>
              <a:spcAft>
                <a:spcPts val="0"/>
              </a:spcAft>
              <a:defRPr sz="800" b="0">
                <a:solidFill>
                  <a:schemeClr val="tx2"/>
                </a:solidFill>
              </a:defRPr>
            </a:lvl1pPr>
            <a:lvl2pPr marL="0" indent="0">
              <a:buNone/>
              <a:defRPr/>
            </a:lvl2pPr>
          </a:lstStyle>
          <a:p>
            <a:pPr lvl="0"/>
            <a:r>
              <a:rPr lang="en-US"/>
              <a:t>Add footnotes here if needed</a:t>
            </a:r>
          </a:p>
        </p:txBody>
      </p:sp>
      <p:pic>
        <p:nvPicPr>
          <p:cNvPr id="10" name="Picture 9" descr="A picture containing text&#10;&#10;Description automatically generated">
            <a:extLst>
              <a:ext uri="{FF2B5EF4-FFF2-40B4-BE49-F238E27FC236}">
                <a16:creationId xmlns:a16="http://schemas.microsoft.com/office/drawing/2014/main" id="{92A0F21A-D3AA-45BD-90C7-E9B39847E3CF}"/>
              </a:ext>
            </a:extLst>
          </p:cNvPr>
          <p:cNvPicPr>
            <a:picLocks noChangeAspect="1"/>
          </p:cNvPicPr>
          <p:nvPr userDrawn="1"/>
        </p:nvPicPr>
        <p:blipFill rotWithShape="1">
          <a:blip r:embed="rId6"/>
          <a:srcRect b="34759"/>
          <a:stretch/>
        </p:blipFill>
        <p:spPr>
          <a:xfrm>
            <a:off x="11923544" y="6408737"/>
            <a:ext cx="268456" cy="223795"/>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59987966-F735-4E9D-AA5F-49A79816D93A}"/>
              </a:ext>
            </a:extLst>
          </p:cNvPr>
          <p:cNvPicPr>
            <a:picLocks noChangeAspect="1"/>
          </p:cNvPicPr>
          <p:nvPr userDrawn="1"/>
        </p:nvPicPr>
        <p:blipFill>
          <a:blip r:embed="rId6"/>
          <a:stretch>
            <a:fillRect/>
          </a:stretch>
        </p:blipFill>
        <p:spPr>
          <a:xfrm>
            <a:off x="0" y="413022"/>
            <a:ext cx="262991" cy="336044"/>
          </a:xfrm>
          <a:prstGeom prst="rect">
            <a:avLst/>
          </a:prstGeom>
        </p:spPr>
      </p:pic>
    </p:spTree>
    <p:custDataLst>
      <p:tags r:id="rId1"/>
    </p:custDataLst>
    <p:extLst>
      <p:ext uri="{BB962C8B-B14F-4D97-AF65-F5344CB8AC3E}">
        <p14:creationId xmlns:p14="http://schemas.microsoft.com/office/powerpoint/2010/main" val="1093566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0213942-6CE2-477A-85D8-08D73FA762F5}"/>
              </a:ext>
            </a:extLst>
          </p:cNvPr>
          <p:cNvGraphicFramePr>
            <a:graphicFrameLocks noChangeAspect="1"/>
          </p:cNvGraphicFramePr>
          <p:nvPr userDrawn="1">
            <p:custDataLst>
              <p:tags r:id="rId2"/>
            </p:custDataLst>
            <p:extLst>
              <p:ext uri="{D42A27DB-BD31-4B8C-83A1-F6EECF244321}">
                <p14:modId xmlns:p14="http://schemas.microsoft.com/office/powerpoint/2010/main" val="25349090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10213942-6CE2-477A-85D8-08D73FA762F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42C043C-7989-4754-B3C3-22926E907447}"/>
              </a:ext>
            </a:extLst>
          </p:cNvPr>
          <p:cNvSpPr>
            <a:spLocks noGrp="1"/>
          </p:cNvSpPr>
          <p:nvPr>
            <p:ph type="title" hasCustomPrompt="1"/>
          </p:nvPr>
        </p:nvSpPr>
        <p:spPr>
          <a:xfrm>
            <a:off x="508000" y="291600"/>
            <a:ext cx="11176000" cy="553998"/>
          </a:xfrm>
        </p:spPr>
        <p:txBody>
          <a:bodyPr vert="horz"/>
          <a:lstStyle>
            <a:lvl1pPr>
              <a:defRPr sz="3600">
                <a:solidFill>
                  <a:schemeClr val="accent1"/>
                </a:solidFill>
              </a:defRPr>
            </a:lvl1pPr>
          </a:lstStyle>
          <a:p>
            <a:r>
              <a:rPr lang="en-US"/>
              <a:t>Click to Insert Headline</a:t>
            </a:r>
          </a:p>
        </p:txBody>
      </p:sp>
      <p:sp>
        <p:nvSpPr>
          <p:cNvPr id="8" name="Text Placeholder 7">
            <a:extLst>
              <a:ext uri="{FF2B5EF4-FFF2-40B4-BE49-F238E27FC236}">
                <a16:creationId xmlns:a16="http://schemas.microsoft.com/office/drawing/2014/main" id="{2CFB7A4B-F50B-449C-B71A-00BECCA69ED6}"/>
              </a:ext>
            </a:extLst>
          </p:cNvPr>
          <p:cNvSpPr>
            <a:spLocks noGrp="1"/>
          </p:cNvSpPr>
          <p:nvPr>
            <p:ph type="body" sz="quarter" idx="13" hasCustomPrompt="1"/>
          </p:nvPr>
        </p:nvSpPr>
        <p:spPr>
          <a:xfrm>
            <a:off x="508000" y="1175564"/>
            <a:ext cx="11176000" cy="276999"/>
          </a:xfrm>
        </p:spPr>
        <p:txBody>
          <a:bodyPr/>
          <a:lstStyle>
            <a:lvl1pPr>
              <a:defRPr sz="1800" b="1" cap="none" baseline="0">
                <a:solidFill>
                  <a:schemeClr val="tx2"/>
                </a:solidFill>
              </a:defRPr>
            </a:lvl1pPr>
            <a:lvl2pPr marL="0" indent="0">
              <a:buNone/>
              <a:defRPr/>
            </a:lvl2pPr>
          </a:lstStyle>
          <a:p>
            <a:pPr lvl="0"/>
            <a:r>
              <a:rPr lang="en-US"/>
              <a:t>Click to insert sub-headline</a:t>
            </a:r>
          </a:p>
        </p:txBody>
      </p:sp>
      <p:sp>
        <p:nvSpPr>
          <p:cNvPr id="14" name="Footer Placeholder 13">
            <a:extLst>
              <a:ext uri="{FF2B5EF4-FFF2-40B4-BE49-F238E27FC236}">
                <a16:creationId xmlns:a16="http://schemas.microsoft.com/office/drawing/2014/main" id="{17C80041-F559-46E1-8384-089BEF157DC3}"/>
              </a:ext>
            </a:extLst>
          </p:cNvPr>
          <p:cNvSpPr>
            <a:spLocks noGrp="1"/>
          </p:cNvSpPr>
          <p:nvPr>
            <p:ph type="ftr" sz="quarter" idx="15"/>
          </p:nvPr>
        </p:nvSpPr>
        <p:spPr>
          <a:xfrm>
            <a:off x="8842375" y="6417480"/>
            <a:ext cx="2435125" cy="180000"/>
          </a:xfrm>
        </p:spPr>
        <p:txBody>
          <a:bodyPr/>
          <a:lstStyle/>
          <a:p>
            <a:r>
              <a:rPr lang="en-US"/>
              <a:t>Copyright © 2022 Commvault  |  All Rights Reserved</a:t>
            </a:r>
          </a:p>
        </p:txBody>
      </p:sp>
      <p:sp>
        <p:nvSpPr>
          <p:cNvPr id="15" name="Slide Number Placeholder 14">
            <a:extLst>
              <a:ext uri="{FF2B5EF4-FFF2-40B4-BE49-F238E27FC236}">
                <a16:creationId xmlns:a16="http://schemas.microsoft.com/office/drawing/2014/main" id="{8ACF9EA8-95ED-4D1F-9A2C-47F80930E79B}"/>
              </a:ext>
            </a:extLst>
          </p:cNvPr>
          <p:cNvSpPr>
            <a:spLocks noGrp="1"/>
          </p:cNvSpPr>
          <p:nvPr>
            <p:ph type="sldNum" sz="quarter" idx="16"/>
          </p:nvPr>
        </p:nvSpPr>
        <p:spPr>
          <a:xfrm>
            <a:off x="11452760" y="6417480"/>
            <a:ext cx="216000" cy="180000"/>
          </a:xfrm>
        </p:spPr>
        <p:txBody>
          <a:bodyPr/>
          <a:lstStyle/>
          <a:p>
            <a:fld id="{07B3607E-E1C3-4266-9CAB-24052C78EA25}" type="slidenum">
              <a:rPr lang="en-US" smtClean="0"/>
              <a:pPr/>
              <a:t>‹#›</a:t>
            </a:fld>
            <a:endParaRPr lang="en-US"/>
          </a:p>
        </p:txBody>
      </p:sp>
      <p:pic>
        <p:nvPicPr>
          <p:cNvPr id="12" name="Picture 11" descr="A picture containing text&#10;&#10;Description automatically generated">
            <a:extLst>
              <a:ext uri="{FF2B5EF4-FFF2-40B4-BE49-F238E27FC236}">
                <a16:creationId xmlns:a16="http://schemas.microsoft.com/office/drawing/2014/main" id="{4BE38E0D-875F-4AB1-8BCA-E45439F7482B}"/>
              </a:ext>
            </a:extLst>
          </p:cNvPr>
          <p:cNvPicPr>
            <a:picLocks noChangeAspect="1"/>
          </p:cNvPicPr>
          <p:nvPr userDrawn="1"/>
        </p:nvPicPr>
        <p:blipFill rotWithShape="1">
          <a:blip r:embed="rId6"/>
          <a:srcRect b="34759"/>
          <a:stretch/>
        </p:blipFill>
        <p:spPr>
          <a:xfrm>
            <a:off x="11923544" y="6408737"/>
            <a:ext cx="268456" cy="223795"/>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02EACF8-1170-47E3-A78A-4BCC4860D38A}"/>
              </a:ext>
            </a:extLst>
          </p:cNvPr>
          <p:cNvPicPr>
            <a:picLocks noChangeAspect="1"/>
          </p:cNvPicPr>
          <p:nvPr userDrawn="1"/>
        </p:nvPicPr>
        <p:blipFill>
          <a:blip r:embed="rId6"/>
          <a:stretch>
            <a:fillRect/>
          </a:stretch>
        </p:blipFill>
        <p:spPr>
          <a:xfrm>
            <a:off x="0" y="413022"/>
            <a:ext cx="262991" cy="336044"/>
          </a:xfrm>
          <a:prstGeom prst="rect">
            <a:avLst/>
          </a:prstGeom>
        </p:spPr>
      </p:pic>
      <p:sp>
        <p:nvSpPr>
          <p:cNvPr id="11" name="Text Placeholder 44">
            <a:extLst>
              <a:ext uri="{FF2B5EF4-FFF2-40B4-BE49-F238E27FC236}">
                <a16:creationId xmlns:a16="http://schemas.microsoft.com/office/drawing/2014/main" id="{51702E6B-3A1A-8A49-BA9C-893A30FCC63F}"/>
              </a:ext>
            </a:extLst>
          </p:cNvPr>
          <p:cNvSpPr>
            <a:spLocks noGrp="1"/>
          </p:cNvSpPr>
          <p:nvPr>
            <p:ph type="body" sz="quarter" idx="45" hasCustomPrompt="1"/>
          </p:nvPr>
        </p:nvSpPr>
        <p:spPr>
          <a:xfrm>
            <a:off x="2075498" y="6417480"/>
            <a:ext cx="6591617" cy="180000"/>
          </a:xfrm>
        </p:spPr>
        <p:txBody>
          <a:bodyPr anchor="t">
            <a:noAutofit/>
          </a:bodyPr>
          <a:lstStyle>
            <a:lvl1pPr>
              <a:spcAft>
                <a:spcPts val="0"/>
              </a:spcAft>
              <a:defRPr sz="800" b="0">
                <a:solidFill>
                  <a:schemeClr val="tx2"/>
                </a:solidFill>
              </a:defRPr>
            </a:lvl1pPr>
            <a:lvl2pPr marL="0" indent="0">
              <a:buNone/>
              <a:defRPr/>
            </a:lvl2pPr>
          </a:lstStyle>
          <a:p>
            <a:pPr lvl="0"/>
            <a:r>
              <a:rPr lang="en-US"/>
              <a:t>Add footnotes here if needed</a:t>
            </a:r>
          </a:p>
        </p:txBody>
      </p:sp>
    </p:spTree>
    <p:custDataLst>
      <p:tags r:id="rId1"/>
    </p:custDataLst>
    <p:extLst>
      <p:ext uri="{BB962C8B-B14F-4D97-AF65-F5344CB8AC3E}">
        <p14:creationId xmlns:p14="http://schemas.microsoft.com/office/powerpoint/2010/main" val="38229719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Cloud - Peacoat">
    <p:bg>
      <p:bgPr>
        <a:solidFill>
          <a:schemeClr val="accent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E4CA476-EE8C-4942-8865-B741A38F4172}"/>
              </a:ext>
            </a:extLst>
          </p:cNvPr>
          <p:cNvPicPr>
            <a:picLocks noChangeAspect="1"/>
          </p:cNvPicPr>
          <p:nvPr userDrawn="1"/>
        </p:nvPicPr>
        <p:blipFill rotWithShape="1">
          <a:blip r:embed="rId4"/>
          <a:srcRect t="193" b="120"/>
          <a:stretch/>
        </p:blipFill>
        <p:spPr>
          <a:xfrm>
            <a:off x="5418667" y="0"/>
            <a:ext cx="6777602" cy="6858000"/>
          </a:xfrm>
          <a:prstGeom prst="rect">
            <a:avLst/>
          </a:prstGeom>
        </p:spPr>
      </p:pic>
      <p:graphicFrame>
        <p:nvGraphicFramePr>
          <p:cNvPr id="8" name="Object 7" hidden="1">
            <a:extLst>
              <a:ext uri="{FF2B5EF4-FFF2-40B4-BE49-F238E27FC236}">
                <a16:creationId xmlns:a16="http://schemas.microsoft.com/office/drawing/2014/main" id="{904F13C6-9D93-4D75-958B-537DB205A5FE}"/>
              </a:ext>
            </a:extLst>
          </p:cNvPr>
          <p:cNvGraphicFramePr>
            <a:graphicFrameLocks noChangeAspect="1"/>
          </p:cNvGraphicFramePr>
          <p:nvPr userDrawn="1">
            <p:custDataLst>
              <p:tags r:id="rId2"/>
            </p:custDataLst>
            <p:extLst>
              <p:ext uri="{D42A27DB-BD31-4B8C-83A1-F6EECF244321}">
                <p14:modId xmlns:p14="http://schemas.microsoft.com/office/powerpoint/2010/main" val="29423507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8" progId="TCLayout.ActiveDocument.1">
                  <p:embed/>
                </p:oleObj>
              </mc:Choice>
              <mc:Fallback>
                <p:oleObj name="think-cell Slide" r:id="rId5" imgW="347" imgH="348" progId="TCLayout.ActiveDocument.1">
                  <p:embed/>
                  <p:pic>
                    <p:nvPicPr>
                      <p:cNvPr id="8" name="Object 7" hidden="1">
                        <a:extLst>
                          <a:ext uri="{FF2B5EF4-FFF2-40B4-BE49-F238E27FC236}">
                            <a16:creationId xmlns:a16="http://schemas.microsoft.com/office/drawing/2014/main" id="{904F13C6-9D93-4D75-958B-537DB205A5F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2E53737-1ACA-4E93-97A5-3221A5DA72A6}"/>
              </a:ext>
            </a:extLst>
          </p:cNvPr>
          <p:cNvSpPr>
            <a:spLocks noGrp="1"/>
          </p:cNvSpPr>
          <p:nvPr>
            <p:ph type="title" hasCustomPrompt="1"/>
          </p:nvPr>
        </p:nvSpPr>
        <p:spPr>
          <a:xfrm>
            <a:off x="508000" y="1452562"/>
            <a:ext cx="6107114" cy="2580520"/>
          </a:xfrm>
        </p:spPr>
        <p:txBody>
          <a:bodyPr vert="horz" anchor="b">
            <a:noAutofit/>
          </a:bodyPr>
          <a:lstStyle>
            <a:lvl1pPr>
              <a:defRPr sz="6000" b="1">
                <a:solidFill>
                  <a:schemeClr val="bg1"/>
                </a:solidFill>
              </a:defRPr>
            </a:lvl1pPr>
          </a:lstStyle>
          <a:p>
            <a:r>
              <a:rPr lang="en-US" dirty="0"/>
              <a:t>You Can Place</a:t>
            </a:r>
            <a:br>
              <a:rPr lang="en-US" dirty="0"/>
            </a:br>
            <a:r>
              <a:rPr lang="en-US" dirty="0"/>
              <a:t>Your Three-Line</a:t>
            </a:r>
            <a:br>
              <a:rPr lang="en-US" dirty="0"/>
            </a:br>
            <a:r>
              <a:rPr lang="en-US" dirty="0"/>
              <a:t>Title Here</a:t>
            </a:r>
          </a:p>
        </p:txBody>
      </p:sp>
      <p:sp>
        <p:nvSpPr>
          <p:cNvPr id="35" name="Text Placeholder 34">
            <a:extLst>
              <a:ext uri="{FF2B5EF4-FFF2-40B4-BE49-F238E27FC236}">
                <a16:creationId xmlns:a16="http://schemas.microsoft.com/office/drawing/2014/main" id="{44A85C48-FCA3-4049-89F3-87C760C098DF}"/>
              </a:ext>
            </a:extLst>
          </p:cNvPr>
          <p:cNvSpPr>
            <a:spLocks noGrp="1"/>
          </p:cNvSpPr>
          <p:nvPr>
            <p:ph type="body" sz="quarter" idx="13" hasCustomPrompt="1"/>
          </p:nvPr>
        </p:nvSpPr>
        <p:spPr>
          <a:xfrm>
            <a:off x="508000" y="4683331"/>
            <a:ext cx="4545013" cy="246221"/>
          </a:xfrm>
        </p:spPr>
        <p:txBody>
          <a:bodyPr wrap="square" anchor="b">
            <a:noAutofit/>
          </a:bodyPr>
          <a:lstStyle>
            <a:lvl1pPr>
              <a:defRPr cap="all" baseline="0">
                <a:solidFill>
                  <a:schemeClr val="accent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subtitle</a:t>
            </a:r>
          </a:p>
        </p:txBody>
      </p:sp>
      <p:pic>
        <p:nvPicPr>
          <p:cNvPr id="23" name="Picture 22" descr="A picture containing text, clipart&#10;&#10;Description automatically generated">
            <a:extLst>
              <a:ext uri="{FF2B5EF4-FFF2-40B4-BE49-F238E27FC236}">
                <a16:creationId xmlns:a16="http://schemas.microsoft.com/office/drawing/2014/main" id="{B385A9E1-6A30-49B4-8094-99B07A175451}"/>
              </a:ext>
            </a:extLst>
          </p:cNvPr>
          <p:cNvPicPr>
            <a:picLocks noChangeAspect="1"/>
          </p:cNvPicPr>
          <p:nvPr userDrawn="1"/>
        </p:nvPicPr>
        <p:blipFill>
          <a:blip r:embed="rId7"/>
          <a:stretch>
            <a:fillRect/>
          </a:stretch>
        </p:blipFill>
        <p:spPr>
          <a:xfrm>
            <a:off x="508000" y="720000"/>
            <a:ext cx="3456106" cy="373633"/>
          </a:xfrm>
          <a:prstGeom prst="rect">
            <a:avLst/>
          </a:prstGeom>
        </p:spPr>
      </p:pic>
      <p:sp>
        <p:nvSpPr>
          <p:cNvPr id="15" name="Footer Placeholder 14">
            <a:extLst>
              <a:ext uri="{FF2B5EF4-FFF2-40B4-BE49-F238E27FC236}">
                <a16:creationId xmlns:a16="http://schemas.microsoft.com/office/drawing/2014/main" id="{B701DB90-1C27-4D68-8D3B-30F82C27056D}"/>
              </a:ext>
            </a:extLst>
          </p:cNvPr>
          <p:cNvSpPr>
            <a:spLocks noGrp="1"/>
          </p:cNvSpPr>
          <p:nvPr>
            <p:ph type="ftr" sz="quarter" idx="22"/>
          </p:nvPr>
        </p:nvSpPr>
        <p:spPr>
          <a:xfrm>
            <a:off x="508000" y="6417480"/>
            <a:ext cx="2435125" cy="180000"/>
          </a:xfrm>
        </p:spPr>
        <p:txBody>
          <a:bodyPr>
            <a:noAutofit/>
          </a:bodyPr>
          <a:lstStyle>
            <a:lvl1pPr algn="l">
              <a:defRPr>
                <a:solidFill>
                  <a:schemeClr val="accent5"/>
                </a:solidFill>
              </a:defRPr>
            </a:lvl1pPr>
          </a:lstStyle>
          <a:p>
            <a:r>
              <a:rPr lang="en-US"/>
              <a:t>Copyright © 2022 Commvault  |  All Rights Reserved</a:t>
            </a:r>
          </a:p>
        </p:txBody>
      </p:sp>
      <p:sp>
        <p:nvSpPr>
          <p:cNvPr id="26" name="Text Placeholder 34">
            <a:extLst>
              <a:ext uri="{FF2B5EF4-FFF2-40B4-BE49-F238E27FC236}">
                <a16:creationId xmlns:a16="http://schemas.microsoft.com/office/drawing/2014/main" id="{7067FFD7-38CF-417E-AF85-55CF7B9AD02A}"/>
              </a:ext>
            </a:extLst>
          </p:cNvPr>
          <p:cNvSpPr>
            <a:spLocks noGrp="1"/>
          </p:cNvSpPr>
          <p:nvPr>
            <p:ph type="body" sz="quarter" idx="23" hasCustomPrompt="1"/>
          </p:nvPr>
        </p:nvSpPr>
        <p:spPr>
          <a:xfrm>
            <a:off x="508000" y="5378232"/>
            <a:ext cx="4545013" cy="215444"/>
          </a:xfrm>
        </p:spPr>
        <p:txBody>
          <a:bodyPr wrap="square" anchor="b">
            <a:noAutofit/>
          </a:bodyPr>
          <a:lstStyle>
            <a:lvl1pPr>
              <a:defRPr sz="1400" cap="none" baseline="0">
                <a:solidFill>
                  <a:schemeClr val="accent5"/>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Title</a:t>
            </a:r>
          </a:p>
        </p:txBody>
      </p:sp>
      <p:sp>
        <p:nvSpPr>
          <p:cNvPr id="27" name="Text Placeholder 34">
            <a:extLst>
              <a:ext uri="{FF2B5EF4-FFF2-40B4-BE49-F238E27FC236}">
                <a16:creationId xmlns:a16="http://schemas.microsoft.com/office/drawing/2014/main" id="{0F647394-AB27-4457-9711-CD48707FEF39}"/>
              </a:ext>
            </a:extLst>
          </p:cNvPr>
          <p:cNvSpPr>
            <a:spLocks noGrp="1"/>
          </p:cNvSpPr>
          <p:nvPr>
            <p:ph type="body" sz="quarter" idx="24" hasCustomPrompt="1"/>
          </p:nvPr>
        </p:nvSpPr>
        <p:spPr>
          <a:xfrm>
            <a:off x="508000" y="5634089"/>
            <a:ext cx="4545013" cy="215444"/>
          </a:xfrm>
        </p:spPr>
        <p:txBody>
          <a:bodyPr wrap="square" anchor="b">
            <a:noAutofit/>
          </a:bodyPr>
          <a:lstStyle>
            <a:lvl1pPr>
              <a:defRPr sz="1400" cap="none" baseline="0">
                <a:solidFill>
                  <a:schemeClr val="accent5"/>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Department</a:t>
            </a:r>
          </a:p>
        </p:txBody>
      </p:sp>
      <p:sp>
        <p:nvSpPr>
          <p:cNvPr id="28" name="Text Placeholder 34">
            <a:extLst>
              <a:ext uri="{FF2B5EF4-FFF2-40B4-BE49-F238E27FC236}">
                <a16:creationId xmlns:a16="http://schemas.microsoft.com/office/drawing/2014/main" id="{7D6FA002-1B2F-4892-A2FD-28B23AF3CAFF}"/>
              </a:ext>
            </a:extLst>
          </p:cNvPr>
          <p:cNvSpPr>
            <a:spLocks noGrp="1"/>
          </p:cNvSpPr>
          <p:nvPr>
            <p:ph type="body" sz="quarter" idx="25" hasCustomPrompt="1"/>
          </p:nvPr>
        </p:nvSpPr>
        <p:spPr>
          <a:xfrm>
            <a:off x="508000" y="5889945"/>
            <a:ext cx="4545013" cy="215444"/>
          </a:xfrm>
        </p:spPr>
        <p:txBody>
          <a:bodyPr wrap="square" anchor="b">
            <a:noAutofit/>
          </a:bodyPr>
          <a:lstStyle>
            <a:lvl1pPr>
              <a:defRPr sz="1400" cap="none" baseline="0">
                <a:solidFill>
                  <a:schemeClr val="accent5"/>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Month Date, Year</a:t>
            </a:r>
          </a:p>
        </p:txBody>
      </p:sp>
      <p:sp>
        <p:nvSpPr>
          <p:cNvPr id="12" name="Text Placeholder 34">
            <a:extLst>
              <a:ext uri="{FF2B5EF4-FFF2-40B4-BE49-F238E27FC236}">
                <a16:creationId xmlns:a16="http://schemas.microsoft.com/office/drawing/2014/main" id="{55BA8F40-49F7-4B3D-81AF-6B01ACEDBDF2}"/>
              </a:ext>
            </a:extLst>
          </p:cNvPr>
          <p:cNvSpPr>
            <a:spLocks noGrp="1"/>
          </p:cNvSpPr>
          <p:nvPr>
            <p:ph type="body" sz="quarter" idx="26" hasCustomPrompt="1"/>
          </p:nvPr>
        </p:nvSpPr>
        <p:spPr>
          <a:xfrm>
            <a:off x="508000" y="5122375"/>
            <a:ext cx="4545013" cy="215444"/>
          </a:xfrm>
        </p:spPr>
        <p:txBody>
          <a:bodyPr wrap="square" anchor="b">
            <a:noAutofit/>
          </a:bodyPr>
          <a:lstStyle>
            <a:lvl1pPr>
              <a:defRPr sz="1400" cap="none" baseline="0">
                <a:solidFill>
                  <a:schemeClr val="accent5"/>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Name Surname</a:t>
            </a:r>
          </a:p>
        </p:txBody>
      </p:sp>
      <p:sp>
        <p:nvSpPr>
          <p:cNvPr id="14" name="Picture Placeholder 18">
            <a:extLst>
              <a:ext uri="{FF2B5EF4-FFF2-40B4-BE49-F238E27FC236}">
                <a16:creationId xmlns:a16="http://schemas.microsoft.com/office/drawing/2014/main" id="{31DC3FBB-2E44-592E-37AF-4EB11EC78E5B}"/>
              </a:ext>
            </a:extLst>
          </p:cNvPr>
          <p:cNvSpPr>
            <a:spLocks noGrp="1"/>
          </p:cNvSpPr>
          <p:nvPr>
            <p:ph type="pic" sz="quarter" idx="20" hasCustomPrompt="1"/>
          </p:nvPr>
        </p:nvSpPr>
        <p:spPr>
          <a:xfrm>
            <a:off x="6615450" y="3181556"/>
            <a:ext cx="5576550" cy="3680962"/>
          </a:xfrm>
          <a:custGeom>
            <a:avLst/>
            <a:gdLst>
              <a:gd name="connsiteX0" fmla="*/ 3685884 w 5576550"/>
              <a:gd name="connsiteY0" fmla="*/ 0 h 4742566"/>
              <a:gd name="connsiteX1" fmla="*/ 5576550 w 5576550"/>
              <a:gd name="connsiteY1" fmla="*/ 1091577 h 4742566"/>
              <a:gd name="connsiteX2" fmla="*/ 5576550 w 5576550"/>
              <a:gd name="connsiteY2" fmla="*/ 4742566 h 4742566"/>
              <a:gd name="connsiteX3" fmla="*/ 1 w 5576550"/>
              <a:gd name="connsiteY3" fmla="*/ 4742566 h 4742566"/>
              <a:gd name="connsiteX4" fmla="*/ 0 w 5576550"/>
              <a:gd name="connsiteY4" fmla="*/ 2128046 h 4742566"/>
              <a:gd name="connsiteX0" fmla="*/ 3685884 w 5576550"/>
              <a:gd name="connsiteY0" fmla="*/ 0 h 4742566"/>
              <a:gd name="connsiteX1" fmla="*/ 5576550 w 5576550"/>
              <a:gd name="connsiteY1" fmla="*/ 1091577 h 4742566"/>
              <a:gd name="connsiteX2" fmla="*/ 5576550 w 5576550"/>
              <a:gd name="connsiteY2" fmla="*/ 4742566 h 4742566"/>
              <a:gd name="connsiteX3" fmla="*/ 13064 w 5576550"/>
              <a:gd name="connsiteY3" fmla="*/ 3684475 h 4742566"/>
              <a:gd name="connsiteX4" fmla="*/ 0 w 5576550"/>
              <a:gd name="connsiteY4" fmla="*/ 2128046 h 4742566"/>
              <a:gd name="connsiteX5" fmla="*/ 3685884 w 5576550"/>
              <a:gd name="connsiteY5" fmla="*/ 0 h 4742566"/>
              <a:gd name="connsiteX0" fmla="*/ 3685884 w 5576550"/>
              <a:gd name="connsiteY0" fmla="*/ 0 h 3684475"/>
              <a:gd name="connsiteX1" fmla="*/ 5576550 w 5576550"/>
              <a:gd name="connsiteY1" fmla="*/ 1091577 h 3684475"/>
              <a:gd name="connsiteX2" fmla="*/ 5576550 w 5576550"/>
              <a:gd name="connsiteY2" fmla="*/ 3632223 h 3684475"/>
              <a:gd name="connsiteX3" fmla="*/ 13064 w 5576550"/>
              <a:gd name="connsiteY3" fmla="*/ 3684475 h 3684475"/>
              <a:gd name="connsiteX4" fmla="*/ 0 w 5576550"/>
              <a:gd name="connsiteY4" fmla="*/ 2128046 h 3684475"/>
              <a:gd name="connsiteX5" fmla="*/ 3685884 w 5576550"/>
              <a:gd name="connsiteY5" fmla="*/ 0 h 3684475"/>
              <a:gd name="connsiteX0" fmla="*/ 3685884 w 5576550"/>
              <a:gd name="connsiteY0" fmla="*/ 0 h 3645287"/>
              <a:gd name="connsiteX1" fmla="*/ 5576550 w 5576550"/>
              <a:gd name="connsiteY1" fmla="*/ 1091577 h 3645287"/>
              <a:gd name="connsiteX2" fmla="*/ 5576550 w 5576550"/>
              <a:gd name="connsiteY2" fmla="*/ 3632223 h 3645287"/>
              <a:gd name="connsiteX3" fmla="*/ 13064 w 5576550"/>
              <a:gd name="connsiteY3" fmla="*/ 3645287 h 3645287"/>
              <a:gd name="connsiteX4" fmla="*/ 0 w 5576550"/>
              <a:gd name="connsiteY4" fmla="*/ 2128046 h 3645287"/>
              <a:gd name="connsiteX5" fmla="*/ 3685884 w 5576550"/>
              <a:gd name="connsiteY5" fmla="*/ 0 h 3645287"/>
              <a:gd name="connsiteX0" fmla="*/ 3685884 w 5576550"/>
              <a:gd name="connsiteY0" fmla="*/ 0 h 3694983"/>
              <a:gd name="connsiteX1" fmla="*/ 5576550 w 5576550"/>
              <a:gd name="connsiteY1" fmla="*/ 1091577 h 3694983"/>
              <a:gd name="connsiteX2" fmla="*/ 5576550 w 5576550"/>
              <a:gd name="connsiteY2" fmla="*/ 3632223 h 3694983"/>
              <a:gd name="connsiteX3" fmla="*/ 13064 w 5576550"/>
              <a:gd name="connsiteY3" fmla="*/ 3694983 h 3694983"/>
              <a:gd name="connsiteX4" fmla="*/ 0 w 5576550"/>
              <a:gd name="connsiteY4" fmla="*/ 2128046 h 3694983"/>
              <a:gd name="connsiteX5" fmla="*/ 3685884 w 5576550"/>
              <a:gd name="connsiteY5" fmla="*/ 0 h 3694983"/>
              <a:gd name="connsiteX0" fmla="*/ 3685884 w 5576550"/>
              <a:gd name="connsiteY0" fmla="*/ 0 h 3694983"/>
              <a:gd name="connsiteX1" fmla="*/ 5576550 w 5576550"/>
              <a:gd name="connsiteY1" fmla="*/ 1091577 h 3694983"/>
              <a:gd name="connsiteX2" fmla="*/ 5566611 w 5576550"/>
              <a:gd name="connsiteY2" fmla="*/ 3671980 h 3694983"/>
              <a:gd name="connsiteX3" fmla="*/ 13064 w 5576550"/>
              <a:gd name="connsiteY3" fmla="*/ 3694983 h 3694983"/>
              <a:gd name="connsiteX4" fmla="*/ 0 w 5576550"/>
              <a:gd name="connsiteY4" fmla="*/ 2128046 h 3694983"/>
              <a:gd name="connsiteX5" fmla="*/ 3685884 w 5576550"/>
              <a:gd name="connsiteY5" fmla="*/ 0 h 3694983"/>
              <a:gd name="connsiteX0" fmla="*/ 3685884 w 5576550"/>
              <a:gd name="connsiteY0" fmla="*/ 0 h 3685044"/>
              <a:gd name="connsiteX1" fmla="*/ 5576550 w 5576550"/>
              <a:gd name="connsiteY1" fmla="*/ 1091577 h 3685044"/>
              <a:gd name="connsiteX2" fmla="*/ 5566611 w 5576550"/>
              <a:gd name="connsiteY2" fmla="*/ 3671980 h 3685044"/>
              <a:gd name="connsiteX3" fmla="*/ 13064 w 5576550"/>
              <a:gd name="connsiteY3" fmla="*/ 3685044 h 3685044"/>
              <a:gd name="connsiteX4" fmla="*/ 0 w 5576550"/>
              <a:gd name="connsiteY4" fmla="*/ 2128046 h 3685044"/>
              <a:gd name="connsiteX5" fmla="*/ 3685884 w 5576550"/>
              <a:gd name="connsiteY5" fmla="*/ 0 h 3685044"/>
              <a:gd name="connsiteX0" fmla="*/ 3685884 w 5576550"/>
              <a:gd name="connsiteY0" fmla="*/ 0 h 3685044"/>
              <a:gd name="connsiteX1" fmla="*/ 5576550 w 5576550"/>
              <a:gd name="connsiteY1" fmla="*/ 1091577 h 3685044"/>
              <a:gd name="connsiteX2" fmla="*/ 5566611 w 5576550"/>
              <a:gd name="connsiteY2" fmla="*/ 3662041 h 3685044"/>
              <a:gd name="connsiteX3" fmla="*/ 13064 w 5576550"/>
              <a:gd name="connsiteY3" fmla="*/ 3685044 h 3685044"/>
              <a:gd name="connsiteX4" fmla="*/ 0 w 5576550"/>
              <a:gd name="connsiteY4" fmla="*/ 2128046 h 3685044"/>
              <a:gd name="connsiteX5" fmla="*/ 3685884 w 5576550"/>
              <a:gd name="connsiteY5" fmla="*/ 0 h 3685044"/>
              <a:gd name="connsiteX0" fmla="*/ 3685884 w 5576550"/>
              <a:gd name="connsiteY0" fmla="*/ 0 h 3680962"/>
              <a:gd name="connsiteX1" fmla="*/ 5576550 w 5576550"/>
              <a:gd name="connsiteY1" fmla="*/ 1091577 h 3680962"/>
              <a:gd name="connsiteX2" fmla="*/ 5566611 w 5576550"/>
              <a:gd name="connsiteY2" fmla="*/ 3662041 h 3680962"/>
              <a:gd name="connsiteX3" fmla="*/ 17147 w 5576550"/>
              <a:gd name="connsiteY3" fmla="*/ 3680962 h 3680962"/>
              <a:gd name="connsiteX4" fmla="*/ 0 w 5576550"/>
              <a:gd name="connsiteY4" fmla="*/ 2128046 h 3680962"/>
              <a:gd name="connsiteX5" fmla="*/ 3685884 w 5576550"/>
              <a:gd name="connsiteY5" fmla="*/ 0 h 3680962"/>
              <a:gd name="connsiteX0" fmla="*/ 3685884 w 5576550"/>
              <a:gd name="connsiteY0" fmla="*/ 0 h 3680962"/>
              <a:gd name="connsiteX1" fmla="*/ 5576550 w 5576550"/>
              <a:gd name="connsiteY1" fmla="*/ 1091577 h 3680962"/>
              <a:gd name="connsiteX2" fmla="*/ 5574776 w 5576550"/>
              <a:gd name="connsiteY2" fmla="*/ 3678370 h 3680962"/>
              <a:gd name="connsiteX3" fmla="*/ 17147 w 5576550"/>
              <a:gd name="connsiteY3" fmla="*/ 3680962 h 3680962"/>
              <a:gd name="connsiteX4" fmla="*/ 0 w 5576550"/>
              <a:gd name="connsiteY4" fmla="*/ 2128046 h 3680962"/>
              <a:gd name="connsiteX5" fmla="*/ 3685884 w 5576550"/>
              <a:gd name="connsiteY5" fmla="*/ 0 h 368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6550" h="3680962">
                <a:moveTo>
                  <a:pt x="3685884" y="0"/>
                </a:moveTo>
                <a:lnTo>
                  <a:pt x="5576550" y="1091577"/>
                </a:lnTo>
                <a:cubicBezTo>
                  <a:pt x="5575959" y="1953841"/>
                  <a:pt x="5575367" y="2816106"/>
                  <a:pt x="5574776" y="3678370"/>
                </a:cubicBezTo>
                <a:lnTo>
                  <a:pt x="17147" y="3680962"/>
                </a:lnTo>
                <a:lnTo>
                  <a:pt x="0" y="2128046"/>
                </a:lnTo>
                <a:lnTo>
                  <a:pt x="3685884" y="0"/>
                </a:lnTo>
                <a:close/>
              </a:path>
            </a:pathLst>
          </a:custGeom>
        </p:spPr>
        <p:txBody>
          <a:bodyPr wrap="square" tIns="1440000" anchor="ctr">
            <a:noAutofit/>
          </a:bodyPr>
          <a:lstStyle>
            <a:lvl1pPr algn="ctr">
              <a:defRPr>
                <a:solidFill>
                  <a:schemeClr val="bg1"/>
                </a:solidFill>
              </a:defRPr>
            </a:lvl1pPr>
          </a:lstStyle>
          <a:p>
            <a:r>
              <a:rPr lang="en-US"/>
              <a:t>Click to add photo </a:t>
            </a:r>
            <a:br>
              <a:rPr lang="en-US"/>
            </a:br>
            <a:r>
              <a:rPr lang="en-US"/>
              <a:t>from COVER library</a:t>
            </a:r>
          </a:p>
        </p:txBody>
      </p:sp>
    </p:spTree>
    <p:custDataLst>
      <p:tags r:id="rId1"/>
    </p:custDataLst>
    <p:extLst>
      <p:ext uri="{BB962C8B-B14F-4D97-AF65-F5344CB8AC3E}">
        <p14:creationId xmlns:p14="http://schemas.microsoft.com/office/powerpoint/2010/main" val="2844041027"/>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C60D568-294D-4B52-96CC-1552435C627D}"/>
              </a:ext>
            </a:extLst>
          </p:cNvPr>
          <p:cNvGraphicFramePr>
            <a:graphicFrameLocks noChangeAspect="1"/>
          </p:cNvGraphicFramePr>
          <p:nvPr userDrawn="1">
            <p:custDataLst>
              <p:tags r:id="rId2"/>
            </p:custDataLst>
            <p:extLst>
              <p:ext uri="{D42A27DB-BD31-4B8C-83A1-F6EECF244321}">
                <p14:modId xmlns:p14="http://schemas.microsoft.com/office/powerpoint/2010/main" val="24824033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4C60D568-294D-4B52-96CC-1552435C627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Footer Placeholder 14">
            <a:extLst>
              <a:ext uri="{FF2B5EF4-FFF2-40B4-BE49-F238E27FC236}">
                <a16:creationId xmlns:a16="http://schemas.microsoft.com/office/drawing/2014/main" id="{79CC8877-40EA-4BC8-B74A-B9A1847F3578}"/>
              </a:ext>
            </a:extLst>
          </p:cNvPr>
          <p:cNvSpPr>
            <a:spLocks noGrp="1"/>
          </p:cNvSpPr>
          <p:nvPr>
            <p:ph type="ftr" sz="quarter" idx="25"/>
          </p:nvPr>
        </p:nvSpPr>
        <p:spPr>
          <a:xfrm>
            <a:off x="8842375" y="6417480"/>
            <a:ext cx="2435125" cy="180000"/>
          </a:xfrm>
        </p:spPr>
        <p:txBody>
          <a:bodyPr/>
          <a:lstStyle/>
          <a:p>
            <a:r>
              <a:rPr lang="en-US"/>
              <a:t>Copyright © 2022 Commvault  |  All Rights Reserved</a:t>
            </a:r>
          </a:p>
        </p:txBody>
      </p:sp>
      <p:sp>
        <p:nvSpPr>
          <p:cNvPr id="16" name="Slide Number Placeholder 15">
            <a:extLst>
              <a:ext uri="{FF2B5EF4-FFF2-40B4-BE49-F238E27FC236}">
                <a16:creationId xmlns:a16="http://schemas.microsoft.com/office/drawing/2014/main" id="{E0856E9B-A0D8-4F55-A0F8-54402282E473}"/>
              </a:ext>
            </a:extLst>
          </p:cNvPr>
          <p:cNvSpPr>
            <a:spLocks noGrp="1"/>
          </p:cNvSpPr>
          <p:nvPr>
            <p:ph type="sldNum" sz="quarter" idx="26"/>
          </p:nvPr>
        </p:nvSpPr>
        <p:spPr>
          <a:xfrm>
            <a:off x="11452760" y="6417480"/>
            <a:ext cx="216000" cy="180000"/>
          </a:xfrm>
        </p:spPr>
        <p:txBody>
          <a:bodyPr/>
          <a:lstStyle/>
          <a:p>
            <a:fld id="{07B3607E-E1C3-4266-9CAB-24052C78EA25}" type="slidenum">
              <a:rPr lang="en-US" smtClean="0"/>
              <a:pPr/>
              <a:t>‹#›</a:t>
            </a:fld>
            <a:endParaRPr lang="en-US"/>
          </a:p>
        </p:txBody>
      </p:sp>
      <p:sp>
        <p:nvSpPr>
          <p:cNvPr id="18" name="Text Placeholder 44">
            <a:extLst>
              <a:ext uri="{FF2B5EF4-FFF2-40B4-BE49-F238E27FC236}">
                <a16:creationId xmlns:a16="http://schemas.microsoft.com/office/drawing/2014/main" id="{37D2BD66-558E-45F1-B192-DF8DF7435222}"/>
              </a:ext>
            </a:extLst>
          </p:cNvPr>
          <p:cNvSpPr>
            <a:spLocks noGrp="1"/>
          </p:cNvSpPr>
          <p:nvPr>
            <p:ph type="body" sz="quarter" idx="45" hasCustomPrompt="1"/>
          </p:nvPr>
        </p:nvSpPr>
        <p:spPr>
          <a:xfrm>
            <a:off x="2075498" y="6417480"/>
            <a:ext cx="6591617" cy="180000"/>
          </a:xfrm>
        </p:spPr>
        <p:txBody>
          <a:bodyPr anchor="t">
            <a:noAutofit/>
          </a:bodyPr>
          <a:lstStyle>
            <a:lvl1pPr>
              <a:spcAft>
                <a:spcPts val="0"/>
              </a:spcAft>
              <a:defRPr sz="800" b="0">
                <a:solidFill>
                  <a:schemeClr val="tx2"/>
                </a:solidFill>
              </a:defRPr>
            </a:lvl1pPr>
            <a:lvl2pPr marL="0" indent="0">
              <a:buNone/>
              <a:defRPr/>
            </a:lvl2pPr>
          </a:lstStyle>
          <a:p>
            <a:pPr lvl="0"/>
            <a:r>
              <a:rPr lang="en-US"/>
              <a:t>Add footnotes here if needed</a:t>
            </a:r>
          </a:p>
        </p:txBody>
      </p:sp>
      <p:pic>
        <p:nvPicPr>
          <p:cNvPr id="8" name="Picture 7" descr="A picture containing text&#10;&#10;Description automatically generated">
            <a:extLst>
              <a:ext uri="{FF2B5EF4-FFF2-40B4-BE49-F238E27FC236}">
                <a16:creationId xmlns:a16="http://schemas.microsoft.com/office/drawing/2014/main" id="{91A3C117-1C5A-41AD-98CD-254BB22519B6}"/>
              </a:ext>
            </a:extLst>
          </p:cNvPr>
          <p:cNvPicPr>
            <a:picLocks noChangeAspect="1"/>
          </p:cNvPicPr>
          <p:nvPr userDrawn="1"/>
        </p:nvPicPr>
        <p:blipFill rotWithShape="1">
          <a:blip r:embed="rId6"/>
          <a:srcRect b="34759"/>
          <a:stretch/>
        </p:blipFill>
        <p:spPr>
          <a:xfrm>
            <a:off x="11923544" y="6408737"/>
            <a:ext cx="268456" cy="223795"/>
          </a:xfrm>
          <a:prstGeom prst="rect">
            <a:avLst/>
          </a:prstGeom>
        </p:spPr>
      </p:pic>
    </p:spTree>
    <p:custDataLst>
      <p:tags r:id="rId1"/>
    </p:custDataLst>
    <p:extLst>
      <p:ext uri="{BB962C8B-B14F-4D97-AF65-F5344CB8AC3E}">
        <p14:creationId xmlns:p14="http://schemas.microsoft.com/office/powerpoint/2010/main" val="3990139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 - Peacoat">
    <p:bg>
      <p:bgPr>
        <a:solidFill>
          <a:schemeClr val="accent1"/>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C60D568-294D-4B52-96CC-1552435C627D}"/>
              </a:ext>
            </a:extLst>
          </p:cNvPr>
          <p:cNvGraphicFramePr>
            <a:graphicFrameLocks noChangeAspect="1"/>
          </p:cNvGraphicFramePr>
          <p:nvPr userDrawn="1">
            <p:custDataLst>
              <p:tags r:id="rId2"/>
            </p:custDataLst>
            <p:extLst>
              <p:ext uri="{D42A27DB-BD31-4B8C-83A1-F6EECF244321}">
                <p14:modId xmlns:p14="http://schemas.microsoft.com/office/powerpoint/2010/main" val="19812325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4C60D568-294D-4B52-96CC-1552435C627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Footer Placeholder 5">
            <a:extLst>
              <a:ext uri="{FF2B5EF4-FFF2-40B4-BE49-F238E27FC236}">
                <a16:creationId xmlns:a16="http://schemas.microsoft.com/office/drawing/2014/main" id="{E4325D83-6251-49A1-8B44-10370BF0CEC8}"/>
              </a:ext>
            </a:extLst>
          </p:cNvPr>
          <p:cNvSpPr>
            <a:spLocks noGrp="1"/>
          </p:cNvSpPr>
          <p:nvPr>
            <p:ph type="ftr" sz="quarter" idx="11"/>
          </p:nvPr>
        </p:nvSpPr>
        <p:spPr>
          <a:xfrm>
            <a:off x="8842375" y="6417480"/>
            <a:ext cx="2435125" cy="180000"/>
          </a:xfrm>
        </p:spPr>
        <p:txBody>
          <a:bodyPr/>
          <a:lstStyle>
            <a:lvl1pPr>
              <a:defRPr>
                <a:solidFill>
                  <a:schemeClr val="accent5"/>
                </a:solidFill>
              </a:defRPr>
            </a:lvl1pPr>
          </a:lstStyle>
          <a:p>
            <a:r>
              <a:rPr lang="en-US"/>
              <a:t>Copyright © 2022 Commvault  |  All Rights Reserved</a:t>
            </a:r>
          </a:p>
        </p:txBody>
      </p:sp>
      <p:sp>
        <p:nvSpPr>
          <p:cNvPr id="7" name="Slide Number Placeholder 6">
            <a:extLst>
              <a:ext uri="{FF2B5EF4-FFF2-40B4-BE49-F238E27FC236}">
                <a16:creationId xmlns:a16="http://schemas.microsoft.com/office/drawing/2014/main" id="{C02DA287-73DE-47C4-B8B0-62F3D7BF6E20}"/>
              </a:ext>
            </a:extLst>
          </p:cNvPr>
          <p:cNvSpPr>
            <a:spLocks noGrp="1"/>
          </p:cNvSpPr>
          <p:nvPr>
            <p:ph type="sldNum" sz="quarter" idx="12"/>
          </p:nvPr>
        </p:nvSpPr>
        <p:spPr>
          <a:xfrm>
            <a:off x="11452760" y="6417480"/>
            <a:ext cx="216000" cy="180000"/>
          </a:xfrm>
        </p:spPr>
        <p:txBody>
          <a:bodyPr/>
          <a:lstStyle>
            <a:lvl1pPr>
              <a:defRPr>
                <a:solidFill>
                  <a:schemeClr val="accent5"/>
                </a:solidFill>
              </a:defRPr>
            </a:lvl1pPr>
          </a:lstStyle>
          <a:p>
            <a:fld id="{07B3607E-E1C3-4266-9CAB-24052C78EA25}" type="slidenum">
              <a:rPr lang="en-US" smtClean="0"/>
              <a:pPr/>
              <a:t>‹#›</a:t>
            </a:fld>
            <a:endParaRPr lang="en-US"/>
          </a:p>
        </p:txBody>
      </p:sp>
      <p:pic>
        <p:nvPicPr>
          <p:cNvPr id="12" name="Picture 11" descr="A picture containing text, clipart&#10;&#10;Description automatically generated">
            <a:extLst>
              <a:ext uri="{FF2B5EF4-FFF2-40B4-BE49-F238E27FC236}">
                <a16:creationId xmlns:a16="http://schemas.microsoft.com/office/drawing/2014/main" id="{1304A7C2-1BEE-457D-8B66-B2FE4AAD2479}"/>
              </a:ext>
            </a:extLst>
          </p:cNvPr>
          <p:cNvPicPr>
            <a:picLocks noChangeAspect="1"/>
          </p:cNvPicPr>
          <p:nvPr userDrawn="1"/>
        </p:nvPicPr>
        <p:blipFill rotWithShape="1">
          <a:blip r:embed="rId6"/>
          <a:srcRect r="34315"/>
          <a:stretch/>
        </p:blipFill>
        <p:spPr>
          <a:xfrm>
            <a:off x="508000" y="6393054"/>
            <a:ext cx="1392238" cy="228615"/>
          </a:xfrm>
          <a:prstGeom prst="rect">
            <a:avLst/>
          </a:prstGeom>
        </p:spPr>
      </p:pic>
      <p:sp>
        <p:nvSpPr>
          <p:cNvPr id="16" name="Text Placeholder 44">
            <a:extLst>
              <a:ext uri="{FF2B5EF4-FFF2-40B4-BE49-F238E27FC236}">
                <a16:creationId xmlns:a16="http://schemas.microsoft.com/office/drawing/2014/main" id="{D242F3EC-6190-4C1F-A85E-9B64BA3540B1}"/>
              </a:ext>
            </a:extLst>
          </p:cNvPr>
          <p:cNvSpPr>
            <a:spLocks noGrp="1"/>
          </p:cNvSpPr>
          <p:nvPr>
            <p:ph type="body" sz="quarter" idx="45" hasCustomPrompt="1"/>
          </p:nvPr>
        </p:nvSpPr>
        <p:spPr>
          <a:xfrm>
            <a:off x="2075498" y="6417480"/>
            <a:ext cx="6591617" cy="180000"/>
          </a:xfrm>
        </p:spPr>
        <p:txBody>
          <a:bodyPr anchor="t">
            <a:noAutofit/>
          </a:bodyPr>
          <a:lstStyle>
            <a:lvl1pPr>
              <a:spcAft>
                <a:spcPts val="0"/>
              </a:spcAft>
              <a:defRPr sz="800" b="0">
                <a:solidFill>
                  <a:schemeClr val="accent5"/>
                </a:solidFill>
              </a:defRPr>
            </a:lvl1pPr>
            <a:lvl2pPr marL="0" indent="0">
              <a:buNone/>
              <a:defRPr/>
            </a:lvl2pPr>
          </a:lstStyle>
          <a:p>
            <a:pPr lvl="0"/>
            <a:r>
              <a:rPr lang="en-US"/>
              <a:t>Add footnotes here if needed</a:t>
            </a:r>
          </a:p>
        </p:txBody>
      </p:sp>
      <p:pic>
        <p:nvPicPr>
          <p:cNvPr id="10" name="Picture 9" descr="Background pattern&#10;&#10;Description automatically generated">
            <a:extLst>
              <a:ext uri="{FF2B5EF4-FFF2-40B4-BE49-F238E27FC236}">
                <a16:creationId xmlns:a16="http://schemas.microsoft.com/office/drawing/2014/main" id="{FDD88D7B-A8BA-4BB8-8735-C437F20DFB41}"/>
              </a:ext>
            </a:extLst>
          </p:cNvPr>
          <p:cNvPicPr>
            <a:picLocks noChangeAspect="1"/>
          </p:cNvPicPr>
          <p:nvPr userDrawn="1"/>
        </p:nvPicPr>
        <p:blipFill rotWithShape="1">
          <a:blip r:embed="rId7"/>
          <a:srcRect r="29276" b="56369"/>
          <a:stretch/>
        </p:blipFill>
        <p:spPr>
          <a:xfrm>
            <a:off x="11923545" y="6408737"/>
            <a:ext cx="268456" cy="212932"/>
          </a:xfrm>
          <a:prstGeom prst="rect">
            <a:avLst/>
          </a:prstGeom>
        </p:spPr>
      </p:pic>
    </p:spTree>
    <p:custDataLst>
      <p:tags r:id="rId1"/>
    </p:custDataLst>
    <p:extLst>
      <p:ext uri="{BB962C8B-B14F-4D97-AF65-F5344CB8AC3E}">
        <p14:creationId xmlns:p14="http://schemas.microsoft.com/office/powerpoint/2010/main" val="8160570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A2E9CCBA-CF61-4E73-B395-76743A8BE560}"/>
              </a:ext>
            </a:extLst>
          </p:cNvPr>
          <p:cNvGraphicFramePr>
            <a:graphicFrameLocks noChangeAspect="1"/>
          </p:cNvGraphicFramePr>
          <p:nvPr userDrawn="1">
            <p:custDataLst>
              <p:tags r:id="rId2"/>
            </p:custDataLst>
            <p:extLst>
              <p:ext uri="{D42A27DB-BD31-4B8C-83A1-F6EECF244321}">
                <p14:modId xmlns:p14="http://schemas.microsoft.com/office/powerpoint/2010/main" val="12186654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A2E9CCBA-CF61-4E73-B395-76743A8BE5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C9ECE1A-4EB3-4BCA-ADBD-055C32FE3B02}"/>
              </a:ext>
            </a:extLst>
          </p:cNvPr>
          <p:cNvSpPr>
            <a:spLocks noGrp="1"/>
          </p:cNvSpPr>
          <p:nvPr>
            <p:ph type="title" hasCustomPrompt="1"/>
          </p:nvPr>
        </p:nvSpPr>
        <p:spPr>
          <a:xfrm>
            <a:off x="508000" y="292100"/>
            <a:ext cx="11176000" cy="553998"/>
          </a:xfrm>
        </p:spPr>
        <p:txBody>
          <a:bodyPr vert="horz"/>
          <a:lstStyle>
            <a:lvl1pPr>
              <a:defRPr sz="3600">
                <a:solidFill>
                  <a:schemeClr val="accent1"/>
                </a:solidFill>
              </a:defRPr>
            </a:lvl1pPr>
          </a:lstStyle>
          <a:p>
            <a:r>
              <a:rPr lang="en-US"/>
              <a:t>Click to Insert Headline</a:t>
            </a:r>
          </a:p>
        </p:txBody>
      </p:sp>
      <p:sp>
        <p:nvSpPr>
          <p:cNvPr id="4" name="Content Placeholder 3">
            <a:extLst>
              <a:ext uri="{FF2B5EF4-FFF2-40B4-BE49-F238E27FC236}">
                <a16:creationId xmlns:a16="http://schemas.microsoft.com/office/drawing/2014/main" id="{C29FFD57-2D3F-48FC-B64A-3CA50432DAC7}"/>
              </a:ext>
            </a:extLst>
          </p:cNvPr>
          <p:cNvSpPr>
            <a:spLocks noGrp="1"/>
          </p:cNvSpPr>
          <p:nvPr>
            <p:ph sz="quarter" idx="15"/>
          </p:nvPr>
        </p:nvSpPr>
        <p:spPr>
          <a:xfrm>
            <a:off x="508000" y="1452562"/>
            <a:ext cx="5492750" cy="4643438"/>
          </a:xfrm>
          <a:prstGeom prst="rect">
            <a:avLst/>
          </a:prstGeom>
        </p:spPr>
        <p:txBody>
          <a:bodyPr>
            <a:noAutofit/>
          </a:bodyPr>
          <a:lstStyle>
            <a:lvl1pPr>
              <a:defRPr>
                <a:solidFill>
                  <a:schemeClr val="tx2"/>
                </a:solidFill>
              </a:defRPr>
            </a:lvl1pPr>
            <a:lvl2pPr>
              <a:buClr>
                <a:schemeClr val="accent2"/>
              </a:buCl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C591578C-D201-4560-985A-94D54A4C6735}"/>
              </a:ext>
            </a:extLst>
          </p:cNvPr>
          <p:cNvSpPr>
            <a:spLocks noGrp="1"/>
          </p:cNvSpPr>
          <p:nvPr>
            <p:ph sz="quarter" idx="16"/>
          </p:nvPr>
        </p:nvSpPr>
        <p:spPr>
          <a:xfrm>
            <a:off x="6191250" y="1452562"/>
            <a:ext cx="5492750" cy="4643438"/>
          </a:xfrm>
          <a:prstGeom prst="rect">
            <a:avLst/>
          </a:prstGeom>
        </p:spPr>
        <p:txBody>
          <a:bodyPr>
            <a:noAutofit/>
          </a:bodyPr>
          <a:lstStyle>
            <a:lvl1pPr>
              <a:defRPr>
                <a:solidFill>
                  <a:schemeClr val="tx2"/>
                </a:solidFill>
              </a:defRPr>
            </a:lvl1pPr>
            <a:lvl2pPr>
              <a:buClr>
                <a:schemeClr val="accent2"/>
              </a:buCl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7C64FE2-7178-4E44-BEDD-FCD9641320F8}"/>
              </a:ext>
            </a:extLst>
          </p:cNvPr>
          <p:cNvSpPr>
            <a:spLocks noGrp="1"/>
          </p:cNvSpPr>
          <p:nvPr>
            <p:ph type="ftr" sz="quarter" idx="18"/>
          </p:nvPr>
        </p:nvSpPr>
        <p:spPr>
          <a:xfrm>
            <a:off x="8842375" y="6417480"/>
            <a:ext cx="2435125" cy="180000"/>
          </a:xfrm>
        </p:spPr>
        <p:txBody>
          <a:bodyPr/>
          <a:lstStyle/>
          <a:p>
            <a:r>
              <a:rPr lang="en-US"/>
              <a:t>Copyright © 2022 Commvault  |  All Rights Reserved</a:t>
            </a:r>
          </a:p>
        </p:txBody>
      </p:sp>
      <p:sp>
        <p:nvSpPr>
          <p:cNvPr id="10" name="Slide Number Placeholder 9">
            <a:extLst>
              <a:ext uri="{FF2B5EF4-FFF2-40B4-BE49-F238E27FC236}">
                <a16:creationId xmlns:a16="http://schemas.microsoft.com/office/drawing/2014/main" id="{9F54B275-3B09-4E92-8939-F6CB6FE1E3C2}"/>
              </a:ext>
            </a:extLst>
          </p:cNvPr>
          <p:cNvSpPr>
            <a:spLocks noGrp="1"/>
          </p:cNvSpPr>
          <p:nvPr>
            <p:ph type="sldNum" sz="quarter" idx="19"/>
          </p:nvPr>
        </p:nvSpPr>
        <p:spPr>
          <a:xfrm>
            <a:off x="11452760" y="6417480"/>
            <a:ext cx="216000" cy="180000"/>
          </a:xfrm>
        </p:spPr>
        <p:txBody>
          <a:bodyPr/>
          <a:lstStyle/>
          <a:p>
            <a:fld id="{07B3607E-E1C3-4266-9CAB-24052C78EA25}" type="slidenum">
              <a:rPr lang="en-US" smtClean="0"/>
              <a:pPr/>
              <a:t>‹#›</a:t>
            </a:fld>
            <a:endParaRPr lang="en-US"/>
          </a:p>
        </p:txBody>
      </p:sp>
      <p:pic>
        <p:nvPicPr>
          <p:cNvPr id="13" name="Picture 12" descr="A picture containing text&#10;&#10;Description automatically generated">
            <a:extLst>
              <a:ext uri="{FF2B5EF4-FFF2-40B4-BE49-F238E27FC236}">
                <a16:creationId xmlns:a16="http://schemas.microsoft.com/office/drawing/2014/main" id="{ADAB3D57-0425-4A3E-A9C4-7261F2B9179A}"/>
              </a:ext>
            </a:extLst>
          </p:cNvPr>
          <p:cNvPicPr>
            <a:picLocks noChangeAspect="1"/>
          </p:cNvPicPr>
          <p:nvPr userDrawn="1"/>
        </p:nvPicPr>
        <p:blipFill rotWithShape="1">
          <a:blip r:embed="rId6"/>
          <a:srcRect b="34759"/>
          <a:stretch/>
        </p:blipFill>
        <p:spPr>
          <a:xfrm>
            <a:off x="11923544" y="6408737"/>
            <a:ext cx="268456" cy="223795"/>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2E64BC7F-5292-45E7-9F7B-2D9478D8CCBA}"/>
              </a:ext>
            </a:extLst>
          </p:cNvPr>
          <p:cNvPicPr>
            <a:picLocks noChangeAspect="1"/>
          </p:cNvPicPr>
          <p:nvPr userDrawn="1"/>
        </p:nvPicPr>
        <p:blipFill>
          <a:blip r:embed="rId6"/>
          <a:stretch>
            <a:fillRect/>
          </a:stretch>
        </p:blipFill>
        <p:spPr>
          <a:xfrm>
            <a:off x="0" y="413022"/>
            <a:ext cx="262991" cy="336044"/>
          </a:xfrm>
          <a:prstGeom prst="rect">
            <a:avLst/>
          </a:prstGeom>
        </p:spPr>
      </p:pic>
      <p:sp>
        <p:nvSpPr>
          <p:cNvPr id="16" name="Text Placeholder 44">
            <a:extLst>
              <a:ext uri="{FF2B5EF4-FFF2-40B4-BE49-F238E27FC236}">
                <a16:creationId xmlns:a16="http://schemas.microsoft.com/office/drawing/2014/main" id="{F6E8BB2F-1A56-8F49-A054-232528027C03}"/>
              </a:ext>
            </a:extLst>
          </p:cNvPr>
          <p:cNvSpPr>
            <a:spLocks noGrp="1"/>
          </p:cNvSpPr>
          <p:nvPr>
            <p:ph type="body" sz="quarter" idx="45" hasCustomPrompt="1"/>
          </p:nvPr>
        </p:nvSpPr>
        <p:spPr>
          <a:xfrm>
            <a:off x="2075498" y="6417480"/>
            <a:ext cx="6591617" cy="180000"/>
          </a:xfrm>
        </p:spPr>
        <p:txBody>
          <a:bodyPr anchor="t">
            <a:noAutofit/>
          </a:bodyPr>
          <a:lstStyle>
            <a:lvl1pPr>
              <a:spcAft>
                <a:spcPts val="0"/>
              </a:spcAft>
              <a:defRPr sz="800" b="0">
                <a:solidFill>
                  <a:schemeClr val="tx2"/>
                </a:solidFill>
              </a:defRPr>
            </a:lvl1pPr>
            <a:lvl2pPr marL="0" indent="0">
              <a:buNone/>
              <a:defRPr/>
            </a:lvl2pPr>
          </a:lstStyle>
          <a:p>
            <a:pPr lvl="0"/>
            <a:r>
              <a:rPr lang="en-US"/>
              <a:t>Add footnotes here if needed</a:t>
            </a:r>
          </a:p>
        </p:txBody>
      </p:sp>
    </p:spTree>
    <p:custDataLst>
      <p:tags r:id="rId1"/>
    </p:custDataLst>
    <p:extLst>
      <p:ext uri="{BB962C8B-B14F-4D97-AF65-F5344CB8AC3E}">
        <p14:creationId xmlns:p14="http://schemas.microsoft.com/office/powerpoint/2010/main" val="29271945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B Comparison">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42267320-66E2-44D6-B652-EABEB14DE877}"/>
              </a:ext>
            </a:extLst>
          </p:cNvPr>
          <p:cNvGraphicFramePr>
            <a:graphicFrameLocks noChangeAspect="1"/>
          </p:cNvGraphicFramePr>
          <p:nvPr userDrawn="1">
            <p:custDataLst>
              <p:tags r:id="rId2"/>
            </p:custDataLst>
            <p:extLst>
              <p:ext uri="{D42A27DB-BD31-4B8C-83A1-F6EECF244321}">
                <p14:modId xmlns:p14="http://schemas.microsoft.com/office/powerpoint/2010/main" val="18877083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11" name="Object 10" hidden="1">
                        <a:extLst>
                          <a:ext uri="{FF2B5EF4-FFF2-40B4-BE49-F238E27FC236}">
                            <a16:creationId xmlns:a16="http://schemas.microsoft.com/office/drawing/2014/main" id="{42267320-66E2-44D6-B652-EABEB14DE87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B4D70FC-5130-4F46-B938-928AF2880B43}"/>
              </a:ext>
            </a:extLst>
          </p:cNvPr>
          <p:cNvSpPr>
            <a:spLocks noGrp="1"/>
          </p:cNvSpPr>
          <p:nvPr>
            <p:ph type="title" hasCustomPrompt="1"/>
          </p:nvPr>
        </p:nvSpPr>
        <p:spPr>
          <a:xfrm>
            <a:off x="508000" y="291600"/>
            <a:ext cx="11176000" cy="553998"/>
          </a:xfrm>
        </p:spPr>
        <p:txBody>
          <a:bodyPr vert="horz">
            <a:noAutofit/>
          </a:bodyPr>
          <a:lstStyle>
            <a:lvl1pPr>
              <a:defRPr sz="3600">
                <a:solidFill>
                  <a:schemeClr val="accent1"/>
                </a:solidFill>
              </a:defRPr>
            </a:lvl1pPr>
          </a:lstStyle>
          <a:p>
            <a:r>
              <a:rPr lang="en-US"/>
              <a:t>Click to Insert Headline</a:t>
            </a:r>
          </a:p>
        </p:txBody>
      </p:sp>
      <p:sp>
        <p:nvSpPr>
          <p:cNvPr id="3" name="Text Placeholder 2">
            <a:extLst>
              <a:ext uri="{FF2B5EF4-FFF2-40B4-BE49-F238E27FC236}">
                <a16:creationId xmlns:a16="http://schemas.microsoft.com/office/drawing/2014/main" id="{9F77F567-E18F-400B-AA52-6251EDE7EC4D}"/>
              </a:ext>
            </a:extLst>
          </p:cNvPr>
          <p:cNvSpPr>
            <a:spLocks noGrp="1"/>
          </p:cNvSpPr>
          <p:nvPr>
            <p:ph type="body" idx="1" hasCustomPrompt="1"/>
          </p:nvPr>
        </p:nvSpPr>
        <p:spPr>
          <a:xfrm>
            <a:off x="508000" y="1421786"/>
            <a:ext cx="5492750" cy="246221"/>
          </a:xfrm>
          <a:prstGeom prst="rect">
            <a:avLst/>
          </a:prstGeom>
        </p:spPr>
        <p:txBody>
          <a:bodyPr anchor="b">
            <a:noAutofit/>
          </a:bodyPr>
          <a:lstStyle>
            <a:lvl1pPr marL="0" indent="0">
              <a:buNone/>
              <a:defRPr sz="18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Insert Sub-headline</a:t>
            </a:r>
          </a:p>
        </p:txBody>
      </p:sp>
      <p:sp>
        <p:nvSpPr>
          <p:cNvPr id="5" name="Text Placeholder 4">
            <a:extLst>
              <a:ext uri="{FF2B5EF4-FFF2-40B4-BE49-F238E27FC236}">
                <a16:creationId xmlns:a16="http://schemas.microsoft.com/office/drawing/2014/main" id="{EDC9978F-6F35-47EE-8153-2BCA02AAADDA}"/>
              </a:ext>
            </a:extLst>
          </p:cNvPr>
          <p:cNvSpPr>
            <a:spLocks noGrp="1"/>
          </p:cNvSpPr>
          <p:nvPr>
            <p:ph type="body" sz="quarter" idx="3" hasCustomPrompt="1"/>
          </p:nvPr>
        </p:nvSpPr>
        <p:spPr>
          <a:xfrm>
            <a:off x="6191250" y="1421786"/>
            <a:ext cx="5492750" cy="246221"/>
          </a:xfrm>
          <a:prstGeom prst="rect">
            <a:avLst/>
          </a:prstGeom>
        </p:spPr>
        <p:txBody>
          <a:bodyPr anchor="b">
            <a:noAutofit/>
          </a:bodyPr>
          <a:lstStyle>
            <a:lvl1pPr marL="0" indent="0">
              <a:buNone/>
              <a:defRPr sz="18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Insert Sub-headline</a:t>
            </a:r>
          </a:p>
        </p:txBody>
      </p:sp>
      <p:sp>
        <p:nvSpPr>
          <p:cNvPr id="6" name="Content Placeholder 5">
            <a:extLst>
              <a:ext uri="{FF2B5EF4-FFF2-40B4-BE49-F238E27FC236}">
                <a16:creationId xmlns:a16="http://schemas.microsoft.com/office/drawing/2014/main" id="{88A7CCEA-1877-4F7E-9C67-CBB7511B4B29}"/>
              </a:ext>
            </a:extLst>
          </p:cNvPr>
          <p:cNvSpPr>
            <a:spLocks noGrp="1"/>
          </p:cNvSpPr>
          <p:nvPr>
            <p:ph sz="quarter" idx="15"/>
          </p:nvPr>
        </p:nvSpPr>
        <p:spPr>
          <a:xfrm>
            <a:off x="508000" y="1858807"/>
            <a:ext cx="5492750" cy="4237193"/>
          </a:xfrm>
          <a:prstGeom prst="rect">
            <a:avLst/>
          </a:prstGeom>
        </p:spPr>
        <p:txBody>
          <a:bodyPr>
            <a:noAutofit/>
          </a:bodyPr>
          <a:lstStyle>
            <a:lvl1pPr>
              <a:defRPr>
                <a:solidFill>
                  <a:schemeClr val="tx2"/>
                </a:solidFill>
              </a:defRPr>
            </a:lvl1pPr>
            <a:lvl2pPr>
              <a:buClr>
                <a:schemeClr val="accent2"/>
              </a:buCl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B385BC7D-63EF-4723-B425-EE96ACBA9135}"/>
              </a:ext>
            </a:extLst>
          </p:cNvPr>
          <p:cNvSpPr>
            <a:spLocks noGrp="1"/>
          </p:cNvSpPr>
          <p:nvPr>
            <p:ph sz="quarter" idx="16"/>
          </p:nvPr>
        </p:nvSpPr>
        <p:spPr>
          <a:xfrm>
            <a:off x="6191250" y="1858807"/>
            <a:ext cx="5492750" cy="4237193"/>
          </a:xfrm>
          <a:prstGeom prst="rect">
            <a:avLst/>
          </a:prstGeom>
        </p:spPr>
        <p:txBody>
          <a:bodyPr>
            <a:noAutofit/>
          </a:bodyPr>
          <a:lstStyle>
            <a:lvl1pPr>
              <a:defRPr>
                <a:solidFill>
                  <a:schemeClr val="tx2"/>
                </a:solidFill>
              </a:defRPr>
            </a:lvl1pPr>
            <a:lvl2pPr>
              <a:buClr>
                <a:schemeClr val="accent2"/>
              </a:buCl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9">
            <a:extLst>
              <a:ext uri="{FF2B5EF4-FFF2-40B4-BE49-F238E27FC236}">
                <a16:creationId xmlns:a16="http://schemas.microsoft.com/office/drawing/2014/main" id="{FC9AD9B3-E840-4189-920B-F2FBD47E1C6E}"/>
              </a:ext>
            </a:extLst>
          </p:cNvPr>
          <p:cNvSpPr>
            <a:spLocks noGrp="1"/>
          </p:cNvSpPr>
          <p:nvPr>
            <p:ph type="ftr" sz="quarter" idx="18"/>
          </p:nvPr>
        </p:nvSpPr>
        <p:spPr>
          <a:xfrm>
            <a:off x="8842375" y="6417480"/>
            <a:ext cx="2435125" cy="180000"/>
          </a:xfrm>
        </p:spPr>
        <p:txBody>
          <a:bodyPr>
            <a:noAutofit/>
          </a:bodyPr>
          <a:lstStyle/>
          <a:p>
            <a:r>
              <a:rPr lang="en-US"/>
              <a:t>Copyright © 2022 Commvault  |  All Rights Reserved</a:t>
            </a:r>
          </a:p>
        </p:txBody>
      </p:sp>
      <p:sp>
        <p:nvSpPr>
          <p:cNvPr id="13" name="Slide Number Placeholder 12">
            <a:extLst>
              <a:ext uri="{FF2B5EF4-FFF2-40B4-BE49-F238E27FC236}">
                <a16:creationId xmlns:a16="http://schemas.microsoft.com/office/drawing/2014/main" id="{B1B81AFB-5F0A-419A-ACCF-A26224CE1447}"/>
              </a:ext>
            </a:extLst>
          </p:cNvPr>
          <p:cNvSpPr>
            <a:spLocks noGrp="1"/>
          </p:cNvSpPr>
          <p:nvPr>
            <p:ph type="sldNum" sz="quarter" idx="19"/>
          </p:nvPr>
        </p:nvSpPr>
        <p:spPr>
          <a:xfrm>
            <a:off x="11452760" y="6417480"/>
            <a:ext cx="216000" cy="180000"/>
          </a:xfrm>
        </p:spPr>
        <p:txBody>
          <a:bodyPr>
            <a:noAutofit/>
          </a:bodyPr>
          <a:lstStyle/>
          <a:p>
            <a:fld id="{07B3607E-E1C3-4266-9CAB-24052C78EA25}" type="slidenum">
              <a:rPr lang="en-US" smtClean="0"/>
              <a:pPr/>
              <a:t>‹#›</a:t>
            </a:fld>
            <a:endParaRPr lang="en-US"/>
          </a:p>
        </p:txBody>
      </p:sp>
      <p:pic>
        <p:nvPicPr>
          <p:cNvPr id="14" name="Picture 13" descr="A picture containing text&#10;&#10;Description automatically generated">
            <a:extLst>
              <a:ext uri="{FF2B5EF4-FFF2-40B4-BE49-F238E27FC236}">
                <a16:creationId xmlns:a16="http://schemas.microsoft.com/office/drawing/2014/main" id="{8316058B-4E7D-4978-B9E6-23FB408ED97C}"/>
              </a:ext>
            </a:extLst>
          </p:cNvPr>
          <p:cNvPicPr>
            <a:picLocks noChangeAspect="1"/>
          </p:cNvPicPr>
          <p:nvPr userDrawn="1"/>
        </p:nvPicPr>
        <p:blipFill rotWithShape="1">
          <a:blip r:embed="rId6"/>
          <a:srcRect b="34759"/>
          <a:stretch/>
        </p:blipFill>
        <p:spPr>
          <a:xfrm>
            <a:off x="11923544" y="6408737"/>
            <a:ext cx="268456" cy="223795"/>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5FFC76A0-C13C-4623-AE95-58F45CECE7CD}"/>
              </a:ext>
            </a:extLst>
          </p:cNvPr>
          <p:cNvPicPr>
            <a:picLocks noChangeAspect="1"/>
          </p:cNvPicPr>
          <p:nvPr userDrawn="1"/>
        </p:nvPicPr>
        <p:blipFill>
          <a:blip r:embed="rId6"/>
          <a:stretch>
            <a:fillRect/>
          </a:stretch>
        </p:blipFill>
        <p:spPr>
          <a:xfrm>
            <a:off x="0" y="413022"/>
            <a:ext cx="262991" cy="336044"/>
          </a:xfrm>
          <a:prstGeom prst="rect">
            <a:avLst/>
          </a:prstGeom>
        </p:spPr>
      </p:pic>
      <p:sp>
        <p:nvSpPr>
          <p:cNvPr id="16" name="Text Placeholder 44">
            <a:extLst>
              <a:ext uri="{FF2B5EF4-FFF2-40B4-BE49-F238E27FC236}">
                <a16:creationId xmlns:a16="http://schemas.microsoft.com/office/drawing/2014/main" id="{BDA56A09-B8EE-7A45-B825-607D5BC0ACD0}"/>
              </a:ext>
            </a:extLst>
          </p:cNvPr>
          <p:cNvSpPr>
            <a:spLocks noGrp="1"/>
          </p:cNvSpPr>
          <p:nvPr>
            <p:ph type="body" sz="quarter" idx="45" hasCustomPrompt="1"/>
          </p:nvPr>
        </p:nvSpPr>
        <p:spPr>
          <a:xfrm>
            <a:off x="2075498" y="6417480"/>
            <a:ext cx="6591617" cy="180000"/>
          </a:xfrm>
        </p:spPr>
        <p:txBody>
          <a:bodyPr anchor="t">
            <a:noAutofit/>
          </a:bodyPr>
          <a:lstStyle>
            <a:lvl1pPr>
              <a:spcAft>
                <a:spcPts val="0"/>
              </a:spcAft>
              <a:defRPr sz="800" b="0">
                <a:solidFill>
                  <a:schemeClr val="tx2"/>
                </a:solidFill>
              </a:defRPr>
            </a:lvl1pPr>
            <a:lvl2pPr marL="0" indent="0">
              <a:buNone/>
              <a:defRPr/>
            </a:lvl2pPr>
          </a:lstStyle>
          <a:p>
            <a:pPr lvl="0"/>
            <a:r>
              <a:rPr lang="en-US"/>
              <a:t>Add footnotes here if needed</a:t>
            </a:r>
          </a:p>
        </p:txBody>
      </p:sp>
    </p:spTree>
    <p:custDataLst>
      <p:tags r:id="rId1"/>
    </p:custDataLst>
    <p:extLst>
      <p:ext uri="{BB962C8B-B14F-4D97-AF65-F5344CB8AC3E}">
        <p14:creationId xmlns:p14="http://schemas.microsoft.com/office/powerpoint/2010/main" val="4152996977"/>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B Comparison with Icons">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42267320-66E2-44D6-B652-EABEB14DE877}"/>
              </a:ext>
            </a:extLst>
          </p:cNvPr>
          <p:cNvGraphicFramePr>
            <a:graphicFrameLocks noChangeAspect="1"/>
          </p:cNvGraphicFramePr>
          <p:nvPr userDrawn="1">
            <p:custDataLst>
              <p:tags r:id="rId2"/>
            </p:custDataLst>
            <p:extLst>
              <p:ext uri="{D42A27DB-BD31-4B8C-83A1-F6EECF244321}">
                <p14:modId xmlns:p14="http://schemas.microsoft.com/office/powerpoint/2010/main" val="18877083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11" name="Object 10" hidden="1">
                        <a:extLst>
                          <a:ext uri="{FF2B5EF4-FFF2-40B4-BE49-F238E27FC236}">
                            <a16:creationId xmlns:a16="http://schemas.microsoft.com/office/drawing/2014/main" id="{42267320-66E2-44D6-B652-EABEB14DE87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B4D70FC-5130-4F46-B938-928AF2880B43}"/>
              </a:ext>
            </a:extLst>
          </p:cNvPr>
          <p:cNvSpPr>
            <a:spLocks noGrp="1"/>
          </p:cNvSpPr>
          <p:nvPr>
            <p:ph type="title" hasCustomPrompt="1"/>
          </p:nvPr>
        </p:nvSpPr>
        <p:spPr>
          <a:xfrm>
            <a:off x="508000" y="291600"/>
            <a:ext cx="11176000" cy="553998"/>
          </a:xfrm>
        </p:spPr>
        <p:txBody>
          <a:bodyPr vert="horz">
            <a:noAutofit/>
          </a:bodyPr>
          <a:lstStyle>
            <a:lvl1pPr>
              <a:defRPr sz="3600">
                <a:solidFill>
                  <a:schemeClr val="accent1"/>
                </a:solidFill>
              </a:defRPr>
            </a:lvl1pPr>
          </a:lstStyle>
          <a:p>
            <a:r>
              <a:rPr lang="en-US"/>
              <a:t>Click to Insert Headline</a:t>
            </a:r>
          </a:p>
        </p:txBody>
      </p:sp>
      <p:sp>
        <p:nvSpPr>
          <p:cNvPr id="3" name="Text Placeholder 2">
            <a:extLst>
              <a:ext uri="{FF2B5EF4-FFF2-40B4-BE49-F238E27FC236}">
                <a16:creationId xmlns:a16="http://schemas.microsoft.com/office/drawing/2014/main" id="{9F77F567-E18F-400B-AA52-6251EDE7EC4D}"/>
              </a:ext>
            </a:extLst>
          </p:cNvPr>
          <p:cNvSpPr>
            <a:spLocks noGrp="1"/>
          </p:cNvSpPr>
          <p:nvPr>
            <p:ph type="body" idx="1" hasCustomPrompt="1"/>
          </p:nvPr>
        </p:nvSpPr>
        <p:spPr>
          <a:xfrm>
            <a:off x="508000" y="2366804"/>
            <a:ext cx="5492750" cy="246221"/>
          </a:xfrm>
          <a:prstGeom prst="rect">
            <a:avLst/>
          </a:prstGeom>
        </p:spPr>
        <p:txBody>
          <a:bodyPr anchor="b">
            <a:noAutofit/>
          </a:bodyPr>
          <a:lstStyle>
            <a:lvl1pPr marL="0" indent="0">
              <a:buNone/>
              <a:defRPr sz="18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Insert Sub-headline</a:t>
            </a:r>
          </a:p>
        </p:txBody>
      </p:sp>
      <p:sp>
        <p:nvSpPr>
          <p:cNvPr id="5" name="Text Placeholder 4">
            <a:extLst>
              <a:ext uri="{FF2B5EF4-FFF2-40B4-BE49-F238E27FC236}">
                <a16:creationId xmlns:a16="http://schemas.microsoft.com/office/drawing/2014/main" id="{EDC9978F-6F35-47EE-8153-2BCA02AAADDA}"/>
              </a:ext>
            </a:extLst>
          </p:cNvPr>
          <p:cNvSpPr>
            <a:spLocks noGrp="1"/>
          </p:cNvSpPr>
          <p:nvPr>
            <p:ph type="body" sz="quarter" idx="3" hasCustomPrompt="1"/>
          </p:nvPr>
        </p:nvSpPr>
        <p:spPr>
          <a:xfrm>
            <a:off x="6191250" y="2366804"/>
            <a:ext cx="5492750" cy="246221"/>
          </a:xfrm>
          <a:prstGeom prst="rect">
            <a:avLst/>
          </a:prstGeom>
        </p:spPr>
        <p:txBody>
          <a:bodyPr anchor="b">
            <a:noAutofit/>
          </a:bodyPr>
          <a:lstStyle>
            <a:lvl1pPr marL="0" indent="0">
              <a:buNone/>
              <a:defRPr sz="18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Insert Sub-headline</a:t>
            </a:r>
          </a:p>
        </p:txBody>
      </p:sp>
      <p:sp>
        <p:nvSpPr>
          <p:cNvPr id="6" name="Content Placeholder 5">
            <a:extLst>
              <a:ext uri="{FF2B5EF4-FFF2-40B4-BE49-F238E27FC236}">
                <a16:creationId xmlns:a16="http://schemas.microsoft.com/office/drawing/2014/main" id="{88A7CCEA-1877-4F7E-9C67-CBB7511B4B29}"/>
              </a:ext>
            </a:extLst>
          </p:cNvPr>
          <p:cNvSpPr>
            <a:spLocks noGrp="1"/>
          </p:cNvSpPr>
          <p:nvPr>
            <p:ph sz="quarter" idx="15"/>
          </p:nvPr>
        </p:nvSpPr>
        <p:spPr>
          <a:xfrm>
            <a:off x="508000" y="2803825"/>
            <a:ext cx="5492750" cy="3292175"/>
          </a:xfrm>
          <a:prstGeom prst="rect">
            <a:avLst/>
          </a:prstGeom>
        </p:spPr>
        <p:txBody>
          <a:bodyPr>
            <a:noAutofit/>
          </a:bodyPr>
          <a:lstStyle>
            <a:lvl1pPr>
              <a:defRPr>
                <a:solidFill>
                  <a:schemeClr val="tx2"/>
                </a:solidFill>
              </a:defRPr>
            </a:lvl1pPr>
            <a:lvl2pPr>
              <a:buClr>
                <a:schemeClr val="accent2"/>
              </a:buCl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B385BC7D-63EF-4723-B425-EE96ACBA9135}"/>
              </a:ext>
            </a:extLst>
          </p:cNvPr>
          <p:cNvSpPr>
            <a:spLocks noGrp="1"/>
          </p:cNvSpPr>
          <p:nvPr>
            <p:ph sz="quarter" idx="16"/>
          </p:nvPr>
        </p:nvSpPr>
        <p:spPr>
          <a:xfrm>
            <a:off x="6191250" y="2803825"/>
            <a:ext cx="5492750" cy="3292175"/>
          </a:xfrm>
          <a:prstGeom prst="rect">
            <a:avLst/>
          </a:prstGeom>
        </p:spPr>
        <p:txBody>
          <a:bodyPr>
            <a:noAutofit/>
          </a:bodyPr>
          <a:lstStyle>
            <a:lvl1pPr>
              <a:defRPr>
                <a:solidFill>
                  <a:schemeClr val="tx2"/>
                </a:solidFill>
              </a:defRPr>
            </a:lvl1pPr>
            <a:lvl2pPr>
              <a:buClr>
                <a:schemeClr val="accent2"/>
              </a:buCl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9">
            <a:extLst>
              <a:ext uri="{FF2B5EF4-FFF2-40B4-BE49-F238E27FC236}">
                <a16:creationId xmlns:a16="http://schemas.microsoft.com/office/drawing/2014/main" id="{FC9AD9B3-E840-4189-920B-F2FBD47E1C6E}"/>
              </a:ext>
            </a:extLst>
          </p:cNvPr>
          <p:cNvSpPr>
            <a:spLocks noGrp="1"/>
          </p:cNvSpPr>
          <p:nvPr>
            <p:ph type="ftr" sz="quarter" idx="18"/>
          </p:nvPr>
        </p:nvSpPr>
        <p:spPr>
          <a:xfrm>
            <a:off x="8842375" y="6417480"/>
            <a:ext cx="2435125" cy="180000"/>
          </a:xfrm>
        </p:spPr>
        <p:txBody>
          <a:bodyPr>
            <a:noAutofit/>
          </a:bodyPr>
          <a:lstStyle/>
          <a:p>
            <a:r>
              <a:rPr lang="en-US"/>
              <a:t>Copyright © 2022 Commvault  |  All Rights Reserved</a:t>
            </a:r>
          </a:p>
        </p:txBody>
      </p:sp>
      <p:sp>
        <p:nvSpPr>
          <p:cNvPr id="13" name="Slide Number Placeholder 12">
            <a:extLst>
              <a:ext uri="{FF2B5EF4-FFF2-40B4-BE49-F238E27FC236}">
                <a16:creationId xmlns:a16="http://schemas.microsoft.com/office/drawing/2014/main" id="{B1B81AFB-5F0A-419A-ACCF-A26224CE1447}"/>
              </a:ext>
            </a:extLst>
          </p:cNvPr>
          <p:cNvSpPr>
            <a:spLocks noGrp="1"/>
          </p:cNvSpPr>
          <p:nvPr>
            <p:ph type="sldNum" sz="quarter" idx="19"/>
          </p:nvPr>
        </p:nvSpPr>
        <p:spPr>
          <a:xfrm>
            <a:off x="11452760" y="6417480"/>
            <a:ext cx="216000" cy="180000"/>
          </a:xfrm>
        </p:spPr>
        <p:txBody>
          <a:bodyPr>
            <a:noAutofit/>
          </a:bodyPr>
          <a:lstStyle/>
          <a:p>
            <a:fld id="{07B3607E-E1C3-4266-9CAB-24052C78EA25}" type="slidenum">
              <a:rPr lang="en-US" smtClean="0"/>
              <a:pPr/>
              <a:t>‹#›</a:t>
            </a:fld>
            <a:endParaRPr lang="en-US"/>
          </a:p>
        </p:txBody>
      </p:sp>
      <p:sp>
        <p:nvSpPr>
          <p:cNvPr id="15" name="Picture Placeholder 33">
            <a:extLst>
              <a:ext uri="{FF2B5EF4-FFF2-40B4-BE49-F238E27FC236}">
                <a16:creationId xmlns:a16="http://schemas.microsoft.com/office/drawing/2014/main" id="{D3EE5247-A778-4626-B4D9-CA50BC407C32}"/>
              </a:ext>
            </a:extLst>
          </p:cNvPr>
          <p:cNvSpPr>
            <a:spLocks noGrp="1"/>
          </p:cNvSpPr>
          <p:nvPr>
            <p:ph type="pic" sz="quarter" idx="21" hasCustomPrompt="1"/>
          </p:nvPr>
        </p:nvSpPr>
        <p:spPr>
          <a:xfrm>
            <a:off x="507204" y="1452563"/>
            <a:ext cx="755650" cy="720000"/>
          </a:xfrm>
        </p:spPr>
        <p:txBody>
          <a:bodyPr anchor="ctr">
            <a:noAutofit/>
          </a:bodyPr>
          <a:lstStyle>
            <a:lvl1pPr algn="ctr">
              <a:defRPr sz="1100">
                <a:solidFill>
                  <a:schemeClr val="accent1"/>
                </a:solidFill>
              </a:defRPr>
            </a:lvl1pPr>
          </a:lstStyle>
          <a:p>
            <a:r>
              <a:rPr lang="en-US"/>
              <a:t>Click to insert</a:t>
            </a:r>
            <a:br>
              <a:rPr lang="en-US"/>
            </a:br>
            <a:r>
              <a:rPr lang="en-US"/>
              <a:t>picture or icon</a:t>
            </a:r>
          </a:p>
        </p:txBody>
      </p:sp>
      <p:sp>
        <p:nvSpPr>
          <p:cNvPr id="17" name="Picture Placeholder 33">
            <a:extLst>
              <a:ext uri="{FF2B5EF4-FFF2-40B4-BE49-F238E27FC236}">
                <a16:creationId xmlns:a16="http://schemas.microsoft.com/office/drawing/2014/main" id="{6C4D827F-CB8F-471B-AE6E-F832F57E5547}"/>
              </a:ext>
            </a:extLst>
          </p:cNvPr>
          <p:cNvSpPr>
            <a:spLocks noGrp="1"/>
          </p:cNvSpPr>
          <p:nvPr>
            <p:ph type="pic" sz="quarter" idx="24" hasCustomPrompt="1"/>
          </p:nvPr>
        </p:nvSpPr>
        <p:spPr>
          <a:xfrm>
            <a:off x="6191250" y="1452563"/>
            <a:ext cx="755650" cy="720000"/>
          </a:xfrm>
        </p:spPr>
        <p:txBody>
          <a:bodyPr anchor="ctr">
            <a:noAutofit/>
          </a:bodyPr>
          <a:lstStyle>
            <a:lvl1pPr algn="ctr">
              <a:defRPr sz="1100">
                <a:solidFill>
                  <a:schemeClr val="accent1"/>
                </a:solidFill>
              </a:defRPr>
            </a:lvl1pPr>
          </a:lstStyle>
          <a:p>
            <a:r>
              <a:rPr lang="en-US"/>
              <a:t>Click to insert</a:t>
            </a:r>
            <a:br>
              <a:rPr lang="en-US"/>
            </a:br>
            <a:r>
              <a:rPr lang="en-US"/>
              <a:t>picture or icon</a:t>
            </a:r>
          </a:p>
        </p:txBody>
      </p:sp>
      <p:pic>
        <p:nvPicPr>
          <p:cNvPr id="19" name="Picture 18" descr="A picture containing text&#10;&#10;Description automatically generated">
            <a:extLst>
              <a:ext uri="{FF2B5EF4-FFF2-40B4-BE49-F238E27FC236}">
                <a16:creationId xmlns:a16="http://schemas.microsoft.com/office/drawing/2014/main" id="{5134E99F-DF19-4FA0-A8F1-D2BDA5BD57A6}"/>
              </a:ext>
            </a:extLst>
          </p:cNvPr>
          <p:cNvPicPr>
            <a:picLocks noChangeAspect="1"/>
          </p:cNvPicPr>
          <p:nvPr userDrawn="1"/>
        </p:nvPicPr>
        <p:blipFill rotWithShape="1">
          <a:blip r:embed="rId6"/>
          <a:srcRect b="34759"/>
          <a:stretch/>
        </p:blipFill>
        <p:spPr>
          <a:xfrm>
            <a:off x="11923544" y="6408737"/>
            <a:ext cx="268456" cy="223795"/>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13024BA0-A468-4137-B4A5-DC304153E809}"/>
              </a:ext>
            </a:extLst>
          </p:cNvPr>
          <p:cNvPicPr>
            <a:picLocks noChangeAspect="1"/>
          </p:cNvPicPr>
          <p:nvPr userDrawn="1"/>
        </p:nvPicPr>
        <p:blipFill>
          <a:blip r:embed="rId6"/>
          <a:stretch>
            <a:fillRect/>
          </a:stretch>
        </p:blipFill>
        <p:spPr>
          <a:xfrm>
            <a:off x="0" y="413022"/>
            <a:ext cx="262991" cy="336044"/>
          </a:xfrm>
          <a:prstGeom prst="rect">
            <a:avLst/>
          </a:prstGeom>
        </p:spPr>
      </p:pic>
      <p:sp>
        <p:nvSpPr>
          <p:cNvPr id="16" name="Text Placeholder 44">
            <a:extLst>
              <a:ext uri="{FF2B5EF4-FFF2-40B4-BE49-F238E27FC236}">
                <a16:creationId xmlns:a16="http://schemas.microsoft.com/office/drawing/2014/main" id="{4C6EDEBE-6641-C249-9053-DBB660050D84}"/>
              </a:ext>
            </a:extLst>
          </p:cNvPr>
          <p:cNvSpPr>
            <a:spLocks noGrp="1"/>
          </p:cNvSpPr>
          <p:nvPr>
            <p:ph type="body" sz="quarter" idx="45" hasCustomPrompt="1"/>
          </p:nvPr>
        </p:nvSpPr>
        <p:spPr>
          <a:xfrm>
            <a:off x="2075498" y="6417480"/>
            <a:ext cx="6591617" cy="180000"/>
          </a:xfrm>
        </p:spPr>
        <p:txBody>
          <a:bodyPr anchor="t">
            <a:noAutofit/>
          </a:bodyPr>
          <a:lstStyle>
            <a:lvl1pPr>
              <a:spcAft>
                <a:spcPts val="0"/>
              </a:spcAft>
              <a:defRPr sz="800" b="0">
                <a:solidFill>
                  <a:schemeClr val="tx2"/>
                </a:solidFill>
              </a:defRPr>
            </a:lvl1pPr>
            <a:lvl2pPr marL="0" indent="0">
              <a:buNone/>
              <a:defRPr/>
            </a:lvl2pPr>
          </a:lstStyle>
          <a:p>
            <a:pPr lvl="0"/>
            <a:r>
              <a:rPr lang="en-US"/>
              <a:t>Add footnotes here if needed</a:t>
            </a:r>
          </a:p>
        </p:txBody>
      </p:sp>
    </p:spTree>
    <p:custDataLst>
      <p:tags r:id="rId1"/>
    </p:custDataLst>
    <p:extLst>
      <p:ext uri="{BB962C8B-B14F-4D97-AF65-F5344CB8AC3E}">
        <p14:creationId xmlns:p14="http://schemas.microsoft.com/office/powerpoint/2010/main" val="3883083422"/>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B-C Comparison">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42267320-66E2-44D6-B652-EABEB14DE877}"/>
              </a:ext>
            </a:extLst>
          </p:cNvPr>
          <p:cNvGraphicFramePr>
            <a:graphicFrameLocks noChangeAspect="1"/>
          </p:cNvGraphicFramePr>
          <p:nvPr userDrawn="1">
            <p:custDataLst>
              <p:tags r:id="rId2"/>
            </p:custDataLst>
            <p:extLst>
              <p:ext uri="{D42A27DB-BD31-4B8C-83A1-F6EECF244321}">
                <p14:modId xmlns:p14="http://schemas.microsoft.com/office/powerpoint/2010/main" val="18877083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11" name="Object 10" hidden="1">
                        <a:extLst>
                          <a:ext uri="{FF2B5EF4-FFF2-40B4-BE49-F238E27FC236}">
                            <a16:creationId xmlns:a16="http://schemas.microsoft.com/office/drawing/2014/main" id="{42267320-66E2-44D6-B652-EABEB14DE87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B4D70FC-5130-4F46-B938-928AF2880B43}"/>
              </a:ext>
            </a:extLst>
          </p:cNvPr>
          <p:cNvSpPr>
            <a:spLocks noGrp="1"/>
          </p:cNvSpPr>
          <p:nvPr>
            <p:ph type="title" hasCustomPrompt="1"/>
          </p:nvPr>
        </p:nvSpPr>
        <p:spPr>
          <a:xfrm>
            <a:off x="508000" y="291600"/>
            <a:ext cx="11176000" cy="553998"/>
          </a:xfrm>
        </p:spPr>
        <p:txBody>
          <a:bodyPr vert="horz">
            <a:noAutofit/>
          </a:bodyPr>
          <a:lstStyle>
            <a:lvl1pPr>
              <a:defRPr sz="3600">
                <a:solidFill>
                  <a:schemeClr val="accent1"/>
                </a:solidFill>
              </a:defRPr>
            </a:lvl1pPr>
          </a:lstStyle>
          <a:p>
            <a:r>
              <a:rPr lang="en-US"/>
              <a:t>Click to Insert Headline</a:t>
            </a:r>
          </a:p>
        </p:txBody>
      </p:sp>
      <p:sp>
        <p:nvSpPr>
          <p:cNvPr id="3" name="Text Placeholder 2">
            <a:extLst>
              <a:ext uri="{FF2B5EF4-FFF2-40B4-BE49-F238E27FC236}">
                <a16:creationId xmlns:a16="http://schemas.microsoft.com/office/drawing/2014/main" id="{9F77F567-E18F-400B-AA52-6251EDE7EC4D}"/>
              </a:ext>
            </a:extLst>
          </p:cNvPr>
          <p:cNvSpPr>
            <a:spLocks noGrp="1"/>
          </p:cNvSpPr>
          <p:nvPr>
            <p:ph type="body" idx="1" hasCustomPrompt="1"/>
          </p:nvPr>
        </p:nvSpPr>
        <p:spPr>
          <a:xfrm>
            <a:off x="508001" y="1421786"/>
            <a:ext cx="3597275" cy="246221"/>
          </a:xfrm>
          <a:prstGeom prst="rect">
            <a:avLst/>
          </a:prstGeom>
        </p:spPr>
        <p:txBody>
          <a:bodyPr anchor="b">
            <a:noAutofit/>
          </a:bodyPr>
          <a:lstStyle>
            <a:lvl1pPr marL="0" indent="0">
              <a:buNone/>
              <a:defRPr sz="18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Insert Sub-headline</a:t>
            </a:r>
          </a:p>
        </p:txBody>
      </p:sp>
      <p:sp>
        <p:nvSpPr>
          <p:cNvPr id="5" name="Text Placeholder 4">
            <a:extLst>
              <a:ext uri="{FF2B5EF4-FFF2-40B4-BE49-F238E27FC236}">
                <a16:creationId xmlns:a16="http://schemas.microsoft.com/office/drawing/2014/main" id="{EDC9978F-6F35-47EE-8153-2BCA02AAADDA}"/>
              </a:ext>
            </a:extLst>
          </p:cNvPr>
          <p:cNvSpPr>
            <a:spLocks noGrp="1"/>
          </p:cNvSpPr>
          <p:nvPr>
            <p:ph type="body" sz="quarter" idx="3" hasCustomPrompt="1"/>
          </p:nvPr>
        </p:nvSpPr>
        <p:spPr>
          <a:xfrm>
            <a:off x="4295775" y="1421786"/>
            <a:ext cx="3597275" cy="246221"/>
          </a:xfrm>
          <a:prstGeom prst="rect">
            <a:avLst/>
          </a:prstGeom>
        </p:spPr>
        <p:txBody>
          <a:bodyPr anchor="b">
            <a:noAutofit/>
          </a:bodyPr>
          <a:lstStyle>
            <a:lvl1pPr marL="0" indent="0">
              <a:buNone/>
              <a:defRPr sz="18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Insert Sub-headline</a:t>
            </a:r>
          </a:p>
        </p:txBody>
      </p:sp>
      <p:sp>
        <p:nvSpPr>
          <p:cNvPr id="6" name="Content Placeholder 5">
            <a:extLst>
              <a:ext uri="{FF2B5EF4-FFF2-40B4-BE49-F238E27FC236}">
                <a16:creationId xmlns:a16="http://schemas.microsoft.com/office/drawing/2014/main" id="{88A7CCEA-1877-4F7E-9C67-CBB7511B4B29}"/>
              </a:ext>
            </a:extLst>
          </p:cNvPr>
          <p:cNvSpPr>
            <a:spLocks noGrp="1"/>
          </p:cNvSpPr>
          <p:nvPr>
            <p:ph sz="quarter" idx="15"/>
          </p:nvPr>
        </p:nvSpPr>
        <p:spPr>
          <a:xfrm>
            <a:off x="508001" y="1858807"/>
            <a:ext cx="3597275" cy="4237193"/>
          </a:xfrm>
          <a:prstGeom prst="rect">
            <a:avLst/>
          </a:prstGeom>
        </p:spPr>
        <p:txBody>
          <a:bodyPr>
            <a:noAutofit/>
          </a:bodyPr>
          <a:lstStyle>
            <a:lvl1pPr>
              <a:defRPr>
                <a:solidFill>
                  <a:schemeClr val="tx2"/>
                </a:solidFill>
              </a:defRPr>
            </a:lvl1pPr>
            <a:lvl2pPr>
              <a:buClr>
                <a:schemeClr val="accent2"/>
              </a:buCl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B385BC7D-63EF-4723-B425-EE96ACBA9135}"/>
              </a:ext>
            </a:extLst>
          </p:cNvPr>
          <p:cNvSpPr>
            <a:spLocks noGrp="1"/>
          </p:cNvSpPr>
          <p:nvPr>
            <p:ph sz="quarter" idx="16"/>
          </p:nvPr>
        </p:nvSpPr>
        <p:spPr>
          <a:xfrm>
            <a:off x="4295775" y="1858807"/>
            <a:ext cx="3597275" cy="4237193"/>
          </a:xfrm>
          <a:prstGeom prst="rect">
            <a:avLst/>
          </a:prstGeom>
        </p:spPr>
        <p:txBody>
          <a:bodyPr>
            <a:noAutofit/>
          </a:bodyPr>
          <a:lstStyle>
            <a:lvl1pPr>
              <a:defRPr>
                <a:solidFill>
                  <a:schemeClr val="tx2"/>
                </a:solidFill>
              </a:defRPr>
            </a:lvl1pPr>
            <a:lvl2pPr>
              <a:buClr>
                <a:schemeClr val="accent2"/>
              </a:buCl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9">
            <a:extLst>
              <a:ext uri="{FF2B5EF4-FFF2-40B4-BE49-F238E27FC236}">
                <a16:creationId xmlns:a16="http://schemas.microsoft.com/office/drawing/2014/main" id="{FC9AD9B3-E840-4189-920B-F2FBD47E1C6E}"/>
              </a:ext>
            </a:extLst>
          </p:cNvPr>
          <p:cNvSpPr>
            <a:spLocks noGrp="1"/>
          </p:cNvSpPr>
          <p:nvPr>
            <p:ph type="ftr" sz="quarter" idx="18"/>
          </p:nvPr>
        </p:nvSpPr>
        <p:spPr>
          <a:xfrm>
            <a:off x="8842375" y="6417480"/>
            <a:ext cx="2435125" cy="180000"/>
          </a:xfrm>
        </p:spPr>
        <p:txBody>
          <a:bodyPr>
            <a:noAutofit/>
          </a:bodyPr>
          <a:lstStyle/>
          <a:p>
            <a:r>
              <a:rPr lang="en-US"/>
              <a:t>Copyright © 2022 Commvault  |  All Rights Reserved</a:t>
            </a:r>
          </a:p>
        </p:txBody>
      </p:sp>
      <p:sp>
        <p:nvSpPr>
          <p:cNvPr id="13" name="Slide Number Placeholder 12">
            <a:extLst>
              <a:ext uri="{FF2B5EF4-FFF2-40B4-BE49-F238E27FC236}">
                <a16:creationId xmlns:a16="http://schemas.microsoft.com/office/drawing/2014/main" id="{B1B81AFB-5F0A-419A-ACCF-A26224CE1447}"/>
              </a:ext>
            </a:extLst>
          </p:cNvPr>
          <p:cNvSpPr>
            <a:spLocks noGrp="1"/>
          </p:cNvSpPr>
          <p:nvPr>
            <p:ph type="sldNum" sz="quarter" idx="19"/>
          </p:nvPr>
        </p:nvSpPr>
        <p:spPr>
          <a:xfrm>
            <a:off x="11452760" y="6417480"/>
            <a:ext cx="216000" cy="180000"/>
          </a:xfrm>
        </p:spPr>
        <p:txBody>
          <a:bodyPr>
            <a:noAutofit/>
          </a:bodyPr>
          <a:lstStyle/>
          <a:p>
            <a:fld id="{07B3607E-E1C3-4266-9CAB-24052C78EA25}" type="slidenum">
              <a:rPr lang="en-US" smtClean="0"/>
              <a:pPr/>
              <a:t>‹#›</a:t>
            </a:fld>
            <a:endParaRPr lang="en-US"/>
          </a:p>
        </p:txBody>
      </p:sp>
      <p:pic>
        <p:nvPicPr>
          <p:cNvPr id="14" name="Picture 13" descr="A picture containing text&#10;&#10;Description automatically generated">
            <a:extLst>
              <a:ext uri="{FF2B5EF4-FFF2-40B4-BE49-F238E27FC236}">
                <a16:creationId xmlns:a16="http://schemas.microsoft.com/office/drawing/2014/main" id="{8316058B-4E7D-4978-B9E6-23FB408ED97C}"/>
              </a:ext>
            </a:extLst>
          </p:cNvPr>
          <p:cNvPicPr>
            <a:picLocks noChangeAspect="1"/>
          </p:cNvPicPr>
          <p:nvPr userDrawn="1"/>
        </p:nvPicPr>
        <p:blipFill rotWithShape="1">
          <a:blip r:embed="rId6"/>
          <a:srcRect b="34759"/>
          <a:stretch/>
        </p:blipFill>
        <p:spPr>
          <a:xfrm>
            <a:off x="11923544" y="6408737"/>
            <a:ext cx="268456" cy="223795"/>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5FFC76A0-C13C-4623-AE95-58F45CECE7CD}"/>
              </a:ext>
            </a:extLst>
          </p:cNvPr>
          <p:cNvPicPr>
            <a:picLocks noChangeAspect="1"/>
          </p:cNvPicPr>
          <p:nvPr userDrawn="1"/>
        </p:nvPicPr>
        <p:blipFill>
          <a:blip r:embed="rId6"/>
          <a:stretch>
            <a:fillRect/>
          </a:stretch>
        </p:blipFill>
        <p:spPr>
          <a:xfrm>
            <a:off x="0" y="413022"/>
            <a:ext cx="262991" cy="336044"/>
          </a:xfrm>
          <a:prstGeom prst="rect">
            <a:avLst/>
          </a:prstGeom>
        </p:spPr>
      </p:pic>
      <p:sp>
        <p:nvSpPr>
          <p:cNvPr id="16" name="Text Placeholder 44">
            <a:extLst>
              <a:ext uri="{FF2B5EF4-FFF2-40B4-BE49-F238E27FC236}">
                <a16:creationId xmlns:a16="http://schemas.microsoft.com/office/drawing/2014/main" id="{BDA56A09-B8EE-7A45-B825-607D5BC0ACD0}"/>
              </a:ext>
            </a:extLst>
          </p:cNvPr>
          <p:cNvSpPr>
            <a:spLocks noGrp="1"/>
          </p:cNvSpPr>
          <p:nvPr>
            <p:ph type="body" sz="quarter" idx="45" hasCustomPrompt="1"/>
          </p:nvPr>
        </p:nvSpPr>
        <p:spPr>
          <a:xfrm>
            <a:off x="2075498" y="6417480"/>
            <a:ext cx="6591617" cy="180000"/>
          </a:xfrm>
        </p:spPr>
        <p:txBody>
          <a:bodyPr anchor="t">
            <a:noAutofit/>
          </a:bodyPr>
          <a:lstStyle>
            <a:lvl1pPr>
              <a:spcAft>
                <a:spcPts val="0"/>
              </a:spcAft>
              <a:defRPr sz="800" b="0">
                <a:solidFill>
                  <a:schemeClr val="tx2"/>
                </a:solidFill>
              </a:defRPr>
            </a:lvl1pPr>
            <a:lvl2pPr marL="0" indent="0">
              <a:buNone/>
              <a:defRPr/>
            </a:lvl2pPr>
          </a:lstStyle>
          <a:p>
            <a:pPr lvl="0"/>
            <a:r>
              <a:rPr lang="en-US"/>
              <a:t>Add footnotes here if needed</a:t>
            </a:r>
          </a:p>
        </p:txBody>
      </p:sp>
      <p:sp>
        <p:nvSpPr>
          <p:cNvPr id="25" name="Text Placeholder 4">
            <a:extLst>
              <a:ext uri="{FF2B5EF4-FFF2-40B4-BE49-F238E27FC236}">
                <a16:creationId xmlns:a16="http://schemas.microsoft.com/office/drawing/2014/main" id="{7818DAEC-726B-686A-DDA4-DA8CC23182DD}"/>
              </a:ext>
            </a:extLst>
          </p:cNvPr>
          <p:cNvSpPr>
            <a:spLocks noGrp="1"/>
          </p:cNvSpPr>
          <p:nvPr>
            <p:ph type="body" sz="quarter" idx="47" hasCustomPrompt="1"/>
          </p:nvPr>
        </p:nvSpPr>
        <p:spPr>
          <a:xfrm>
            <a:off x="8083550" y="1421786"/>
            <a:ext cx="3597275" cy="246221"/>
          </a:xfrm>
          <a:prstGeom prst="rect">
            <a:avLst/>
          </a:prstGeom>
        </p:spPr>
        <p:txBody>
          <a:bodyPr anchor="b">
            <a:noAutofit/>
          </a:bodyPr>
          <a:lstStyle>
            <a:lvl1pPr marL="0" indent="0">
              <a:buNone/>
              <a:defRPr sz="18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Insert Sub-headline</a:t>
            </a:r>
          </a:p>
        </p:txBody>
      </p:sp>
      <p:sp>
        <p:nvSpPr>
          <p:cNvPr id="27" name="Content Placeholder 11">
            <a:extLst>
              <a:ext uri="{FF2B5EF4-FFF2-40B4-BE49-F238E27FC236}">
                <a16:creationId xmlns:a16="http://schemas.microsoft.com/office/drawing/2014/main" id="{4BA4CE18-A0F3-B5FB-1290-32F686337D6F}"/>
              </a:ext>
            </a:extLst>
          </p:cNvPr>
          <p:cNvSpPr>
            <a:spLocks noGrp="1"/>
          </p:cNvSpPr>
          <p:nvPr>
            <p:ph sz="quarter" idx="48"/>
          </p:nvPr>
        </p:nvSpPr>
        <p:spPr>
          <a:xfrm>
            <a:off x="8083550" y="1858807"/>
            <a:ext cx="3597275" cy="4237193"/>
          </a:xfrm>
          <a:prstGeom prst="rect">
            <a:avLst/>
          </a:prstGeom>
        </p:spPr>
        <p:txBody>
          <a:bodyPr>
            <a:noAutofit/>
          </a:bodyPr>
          <a:lstStyle>
            <a:lvl1pPr>
              <a:defRPr>
                <a:solidFill>
                  <a:schemeClr val="tx2"/>
                </a:solidFill>
              </a:defRPr>
            </a:lvl1pPr>
            <a:lvl2pPr>
              <a:buClr>
                <a:schemeClr val="accent2"/>
              </a:buCl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400169413"/>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B-C Comparison with Icons">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42267320-66E2-44D6-B652-EABEB14DE877}"/>
              </a:ext>
            </a:extLst>
          </p:cNvPr>
          <p:cNvGraphicFramePr>
            <a:graphicFrameLocks noChangeAspect="1"/>
          </p:cNvGraphicFramePr>
          <p:nvPr userDrawn="1">
            <p:custDataLst>
              <p:tags r:id="rId2"/>
            </p:custDataLst>
            <p:extLst>
              <p:ext uri="{D42A27DB-BD31-4B8C-83A1-F6EECF244321}">
                <p14:modId xmlns:p14="http://schemas.microsoft.com/office/powerpoint/2010/main" val="18877083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11" name="Object 10" hidden="1">
                        <a:extLst>
                          <a:ext uri="{FF2B5EF4-FFF2-40B4-BE49-F238E27FC236}">
                            <a16:creationId xmlns:a16="http://schemas.microsoft.com/office/drawing/2014/main" id="{42267320-66E2-44D6-B652-EABEB14DE87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B4D70FC-5130-4F46-B938-928AF2880B43}"/>
              </a:ext>
            </a:extLst>
          </p:cNvPr>
          <p:cNvSpPr>
            <a:spLocks noGrp="1"/>
          </p:cNvSpPr>
          <p:nvPr>
            <p:ph type="title" hasCustomPrompt="1"/>
          </p:nvPr>
        </p:nvSpPr>
        <p:spPr>
          <a:xfrm>
            <a:off x="508000" y="291600"/>
            <a:ext cx="11176000" cy="553998"/>
          </a:xfrm>
        </p:spPr>
        <p:txBody>
          <a:bodyPr vert="horz">
            <a:noAutofit/>
          </a:bodyPr>
          <a:lstStyle>
            <a:lvl1pPr>
              <a:defRPr sz="3600">
                <a:solidFill>
                  <a:schemeClr val="accent1"/>
                </a:solidFill>
              </a:defRPr>
            </a:lvl1pPr>
          </a:lstStyle>
          <a:p>
            <a:r>
              <a:rPr lang="en-US"/>
              <a:t>Click to Insert Headline</a:t>
            </a:r>
          </a:p>
        </p:txBody>
      </p:sp>
      <p:sp>
        <p:nvSpPr>
          <p:cNvPr id="3" name="Text Placeholder 2">
            <a:extLst>
              <a:ext uri="{FF2B5EF4-FFF2-40B4-BE49-F238E27FC236}">
                <a16:creationId xmlns:a16="http://schemas.microsoft.com/office/drawing/2014/main" id="{9F77F567-E18F-400B-AA52-6251EDE7EC4D}"/>
              </a:ext>
            </a:extLst>
          </p:cNvPr>
          <p:cNvSpPr>
            <a:spLocks noGrp="1"/>
          </p:cNvSpPr>
          <p:nvPr>
            <p:ph type="body" idx="1" hasCustomPrompt="1"/>
          </p:nvPr>
        </p:nvSpPr>
        <p:spPr>
          <a:xfrm>
            <a:off x="508000" y="2366804"/>
            <a:ext cx="3597275" cy="246221"/>
          </a:xfrm>
          <a:prstGeom prst="rect">
            <a:avLst/>
          </a:prstGeom>
        </p:spPr>
        <p:txBody>
          <a:bodyPr anchor="b">
            <a:noAutofit/>
          </a:bodyPr>
          <a:lstStyle>
            <a:lvl1pPr marL="0" indent="0">
              <a:buNone/>
              <a:defRPr sz="18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Insert Sub-headline</a:t>
            </a:r>
          </a:p>
        </p:txBody>
      </p:sp>
      <p:sp>
        <p:nvSpPr>
          <p:cNvPr id="6" name="Content Placeholder 5">
            <a:extLst>
              <a:ext uri="{FF2B5EF4-FFF2-40B4-BE49-F238E27FC236}">
                <a16:creationId xmlns:a16="http://schemas.microsoft.com/office/drawing/2014/main" id="{88A7CCEA-1877-4F7E-9C67-CBB7511B4B29}"/>
              </a:ext>
            </a:extLst>
          </p:cNvPr>
          <p:cNvSpPr>
            <a:spLocks noGrp="1"/>
          </p:cNvSpPr>
          <p:nvPr>
            <p:ph sz="quarter" idx="15"/>
          </p:nvPr>
        </p:nvSpPr>
        <p:spPr>
          <a:xfrm>
            <a:off x="508000" y="2803825"/>
            <a:ext cx="3597275" cy="3292175"/>
          </a:xfrm>
          <a:prstGeom prst="rect">
            <a:avLst/>
          </a:prstGeom>
        </p:spPr>
        <p:txBody>
          <a:bodyPr>
            <a:noAutofit/>
          </a:bodyPr>
          <a:lstStyle>
            <a:lvl1pPr>
              <a:defRPr>
                <a:solidFill>
                  <a:schemeClr val="tx2"/>
                </a:solidFill>
              </a:defRPr>
            </a:lvl1pPr>
            <a:lvl2pPr>
              <a:buClr>
                <a:schemeClr val="accent2"/>
              </a:buCl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9">
            <a:extLst>
              <a:ext uri="{FF2B5EF4-FFF2-40B4-BE49-F238E27FC236}">
                <a16:creationId xmlns:a16="http://schemas.microsoft.com/office/drawing/2014/main" id="{FC9AD9B3-E840-4189-920B-F2FBD47E1C6E}"/>
              </a:ext>
            </a:extLst>
          </p:cNvPr>
          <p:cNvSpPr>
            <a:spLocks noGrp="1"/>
          </p:cNvSpPr>
          <p:nvPr>
            <p:ph type="ftr" sz="quarter" idx="18"/>
          </p:nvPr>
        </p:nvSpPr>
        <p:spPr>
          <a:xfrm>
            <a:off x="8842375" y="6417480"/>
            <a:ext cx="2435125" cy="180000"/>
          </a:xfrm>
        </p:spPr>
        <p:txBody>
          <a:bodyPr>
            <a:noAutofit/>
          </a:bodyPr>
          <a:lstStyle/>
          <a:p>
            <a:r>
              <a:rPr lang="en-US"/>
              <a:t>Copyright © 2022 Commvault  |  All Rights Reserved</a:t>
            </a:r>
          </a:p>
        </p:txBody>
      </p:sp>
      <p:sp>
        <p:nvSpPr>
          <p:cNvPr id="13" name="Slide Number Placeholder 12">
            <a:extLst>
              <a:ext uri="{FF2B5EF4-FFF2-40B4-BE49-F238E27FC236}">
                <a16:creationId xmlns:a16="http://schemas.microsoft.com/office/drawing/2014/main" id="{B1B81AFB-5F0A-419A-ACCF-A26224CE1447}"/>
              </a:ext>
            </a:extLst>
          </p:cNvPr>
          <p:cNvSpPr>
            <a:spLocks noGrp="1"/>
          </p:cNvSpPr>
          <p:nvPr>
            <p:ph type="sldNum" sz="quarter" idx="19"/>
          </p:nvPr>
        </p:nvSpPr>
        <p:spPr>
          <a:xfrm>
            <a:off x="11452760" y="6417480"/>
            <a:ext cx="216000" cy="180000"/>
          </a:xfrm>
        </p:spPr>
        <p:txBody>
          <a:bodyPr>
            <a:noAutofit/>
          </a:bodyPr>
          <a:lstStyle/>
          <a:p>
            <a:fld id="{07B3607E-E1C3-4266-9CAB-24052C78EA25}" type="slidenum">
              <a:rPr lang="en-US" smtClean="0"/>
              <a:pPr/>
              <a:t>‹#›</a:t>
            </a:fld>
            <a:endParaRPr lang="en-US"/>
          </a:p>
        </p:txBody>
      </p:sp>
      <p:sp>
        <p:nvSpPr>
          <p:cNvPr id="15" name="Picture Placeholder 33">
            <a:extLst>
              <a:ext uri="{FF2B5EF4-FFF2-40B4-BE49-F238E27FC236}">
                <a16:creationId xmlns:a16="http://schemas.microsoft.com/office/drawing/2014/main" id="{D3EE5247-A778-4626-B4D9-CA50BC407C32}"/>
              </a:ext>
            </a:extLst>
          </p:cNvPr>
          <p:cNvSpPr>
            <a:spLocks noGrp="1"/>
          </p:cNvSpPr>
          <p:nvPr>
            <p:ph type="pic" sz="quarter" idx="21" hasCustomPrompt="1"/>
          </p:nvPr>
        </p:nvSpPr>
        <p:spPr>
          <a:xfrm>
            <a:off x="507205" y="1452563"/>
            <a:ext cx="756445" cy="720000"/>
          </a:xfrm>
        </p:spPr>
        <p:txBody>
          <a:bodyPr anchor="ctr">
            <a:noAutofit/>
          </a:bodyPr>
          <a:lstStyle>
            <a:lvl1pPr algn="ctr">
              <a:defRPr sz="1100">
                <a:solidFill>
                  <a:schemeClr val="tx2"/>
                </a:solidFill>
              </a:defRPr>
            </a:lvl1pPr>
          </a:lstStyle>
          <a:p>
            <a:r>
              <a:rPr lang="en-US"/>
              <a:t>Click to insert</a:t>
            </a:r>
            <a:br>
              <a:rPr lang="en-US"/>
            </a:br>
            <a:r>
              <a:rPr lang="en-US"/>
              <a:t>picture or icon</a:t>
            </a:r>
          </a:p>
        </p:txBody>
      </p:sp>
      <p:pic>
        <p:nvPicPr>
          <p:cNvPr id="19" name="Picture 18" descr="A picture containing text&#10;&#10;Description automatically generated">
            <a:extLst>
              <a:ext uri="{FF2B5EF4-FFF2-40B4-BE49-F238E27FC236}">
                <a16:creationId xmlns:a16="http://schemas.microsoft.com/office/drawing/2014/main" id="{5134E99F-DF19-4FA0-A8F1-D2BDA5BD57A6}"/>
              </a:ext>
            </a:extLst>
          </p:cNvPr>
          <p:cNvPicPr>
            <a:picLocks noChangeAspect="1"/>
          </p:cNvPicPr>
          <p:nvPr userDrawn="1"/>
        </p:nvPicPr>
        <p:blipFill rotWithShape="1">
          <a:blip r:embed="rId6"/>
          <a:srcRect b="34759"/>
          <a:stretch/>
        </p:blipFill>
        <p:spPr>
          <a:xfrm>
            <a:off x="11923544" y="6408737"/>
            <a:ext cx="268456" cy="223795"/>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13024BA0-A468-4137-B4A5-DC304153E809}"/>
              </a:ext>
            </a:extLst>
          </p:cNvPr>
          <p:cNvPicPr>
            <a:picLocks noChangeAspect="1"/>
          </p:cNvPicPr>
          <p:nvPr userDrawn="1"/>
        </p:nvPicPr>
        <p:blipFill>
          <a:blip r:embed="rId6"/>
          <a:stretch>
            <a:fillRect/>
          </a:stretch>
        </p:blipFill>
        <p:spPr>
          <a:xfrm>
            <a:off x="0" y="413022"/>
            <a:ext cx="262991" cy="336044"/>
          </a:xfrm>
          <a:prstGeom prst="rect">
            <a:avLst/>
          </a:prstGeom>
        </p:spPr>
      </p:pic>
      <p:sp>
        <p:nvSpPr>
          <p:cNvPr id="16" name="Text Placeholder 2">
            <a:extLst>
              <a:ext uri="{FF2B5EF4-FFF2-40B4-BE49-F238E27FC236}">
                <a16:creationId xmlns:a16="http://schemas.microsoft.com/office/drawing/2014/main" id="{CE3CDFB8-DED9-45F4-ACFB-E84BA756B0C4}"/>
              </a:ext>
            </a:extLst>
          </p:cNvPr>
          <p:cNvSpPr>
            <a:spLocks noGrp="1"/>
          </p:cNvSpPr>
          <p:nvPr>
            <p:ph type="body" idx="46" hasCustomPrompt="1"/>
          </p:nvPr>
        </p:nvSpPr>
        <p:spPr>
          <a:xfrm>
            <a:off x="4295775" y="2366804"/>
            <a:ext cx="3597275" cy="246221"/>
          </a:xfrm>
          <a:prstGeom prst="rect">
            <a:avLst/>
          </a:prstGeom>
        </p:spPr>
        <p:txBody>
          <a:bodyPr anchor="b">
            <a:noAutofit/>
          </a:bodyPr>
          <a:lstStyle>
            <a:lvl1pPr marL="0" indent="0">
              <a:buNone/>
              <a:defRPr sz="18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Insert Sub-headline</a:t>
            </a:r>
          </a:p>
        </p:txBody>
      </p:sp>
      <p:sp>
        <p:nvSpPr>
          <p:cNvPr id="18" name="Content Placeholder 5">
            <a:extLst>
              <a:ext uri="{FF2B5EF4-FFF2-40B4-BE49-F238E27FC236}">
                <a16:creationId xmlns:a16="http://schemas.microsoft.com/office/drawing/2014/main" id="{7D8E636D-F0F7-48DA-AC90-0BEE5DF08B2D}"/>
              </a:ext>
            </a:extLst>
          </p:cNvPr>
          <p:cNvSpPr>
            <a:spLocks noGrp="1"/>
          </p:cNvSpPr>
          <p:nvPr>
            <p:ph sz="quarter" idx="47"/>
          </p:nvPr>
        </p:nvSpPr>
        <p:spPr>
          <a:xfrm>
            <a:off x="4295775" y="2803825"/>
            <a:ext cx="3597275" cy="3292175"/>
          </a:xfrm>
          <a:prstGeom prst="rect">
            <a:avLst/>
          </a:prstGeom>
        </p:spPr>
        <p:txBody>
          <a:bodyPr>
            <a:noAutofit/>
          </a:bodyPr>
          <a:lstStyle>
            <a:lvl1pPr>
              <a:defRPr>
                <a:solidFill>
                  <a:schemeClr val="tx2"/>
                </a:solidFill>
              </a:defRPr>
            </a:lvl1pPr>
            <a:lvl2pPr>
              <a:buClr>
                <a:schemeClr val="accent2"/>
              </a:buCl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Picture Placeholder 33">
            <a:extLst>
              <a:ext uri="{FF2B5EF4-FFF2-40B4-BE49-F238E27FC236}">
                <a16:creationId xmlns:a16="http://schemas.microsoft.com/office/drawing/2014/main" id="{DAF07FFE-0A43-4FA2-A8E9-1EB04ED4D694}"/>
              </a:ext>
            </a:extLst>
          </p:cNvPr>
          <p:cNvSpPr>
            <a:spLocks noGrp="1"/>
          </p:cNvSpPr>
          <p:nvPr>
            <p:ph type="pic" sz="quarter" idx="48" hasCustomPrompt="1"/>
          </p:nvPr>
        </p:nvSpPr>
        <p:spPr>
          <a:xfrm>
            <a:off x="4294980" y="1452563"/>
            <a:ext cx="756445" cy="720000"/>
          </a:xfrm>
        </p:spPr>
        <p:txBody>
          <a:bodyPr anchor="ctr">
            <a:noAutofit/>
          </a:bodyPr>
          <a:lstStyle>
            <a:lvl1pPr algn="ctr">
              <a:defRPr sz="1100">
                <a:solidFill>
                  <a:schemeClr val="tx2"/>
                </a:solidFill>
              </a:defRPr>
            </a:lvl1pPr>
          </a:lstStyle>
          <a:p>
            <a:r>
              <a:rPr lang="en-US"/>
              <a:t>Click to insert</a:t>
            </a:r>
            <a:br>
              <a:rPr lang="en-US"/>
            </a:br>
            <a:r>
              <a:rPr lang="en-US"/>
              <a:t>picture or icon</a:t>
            </a:r>
          </a:p>
        </p:txBody>
      </p:sp>
      <p:sp>
        <p:nvSpPr>
          <p:cNvPr id="23" name="Text Placeholder 2">
            <a:extLst>
              <a:ext uri="{FF2B5EF4-FFF2-40B4-BE49-F238E27FC236}">
                <a16:creationId xmlns:a16="http://schemas.microsoft.com/office/drawing/2014/main" id="{1DB5DA66-0CD2-4733-AA9D-3BC455727A99}"/>
              </a:ext>
            </a:extLst>
          </p:cNvPr>
          <p:cNvSpPr>
            <a:spLocks noGrp="1"/>
          </p:cNvSpPr>
          <p:nvPr>
            <p:ph type="body" idx="49" hasCustomPrompt="1"/>
          </p:nvPr>
        </p:nvSpPr>
        <p:spPr>
          <a:xfrm>
            <a:off x="8083550" y="2366804"/>
            <a:ext cx="3597275" cy="246221"/>
          </a:xfrm>
          <a:prstGeom prst="rect">
            <a:avLst/>
          </a:prstGeom>
        </p:spPr>
        <p:txBody>
          <a:bodyPr anchor="b">
            <a:noAutofit/>
          </a:bodyPr>
          <a:lstStyle>
            <a:lvl1pPr marL="0" indent="0">
              <a:buNone/>
              <a:defRPr sz="18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Insert Sub-headline</a:t>
            </a:r>
          </a:p>
        </p:txBody>
      </p:sp>
      <p:sp>
        <p:nvSpPr>
          <p:cNvPr id="24" name="Content Placeholder 5">
            <a:extLst>
              <a:ext uri="{FF2B5EF4-FFF2-40B4-BE49-F238E27FC236}">
                <a16:creationId xmlns:a16="http://schemas.microsoft.com/office/drawing/2014/main" id="{BB13E0BE-13CE-40F0-9A67-AEC9B90DD1A2}"/>
              </a:ext>
            </a:extLst>
          </p:cNvPr>
          <p:cNvSpPr>
            <a:spLocks noGrp="1"/>
          </p:cNvSpPr>
          <p:nvPr>
            <p:ph sz="quarter" idx="50"/>
          </p:nvPr>
        </p:nvSpPr>
        <p:spPr>
          <a:xfrm>
            <a:off x="8083550" y="2803825"/>
            <a:ext cx="3597275" cy="3292175"/>
          </a:xfrm>
          <a:prstGeom prst="rect">
            <a:avLst/>
          </a:prstGeom>
        </p:spPr>
        <p:txBody>
          <a:bodyPr>
            <a:noAutofit/>
          </a:bodyPr>
          <a:lstStyle>
            <a:lvl1pPr>
              <a:defRPr>
                <a:solidFill>
                  <a:schemeClr val="tx2"/>
                </a:solidFill>
              </a:defRPr>
            </a:lvl1pPr>
            <a:lvl2pPr>
              <a:buClr>
                <a:schemeClr val="accent2"/>
              </a:buCl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Picture Placeholder 33">
            <a:extLst>
              <a:ext uri="{FF2B5EF4-FFF2-40B4-BE49-F238E27FC236}">
                <a16:creationId xmlns:a16="http://schemas.microsoft.com/office/drawing/2014/main" id="{FEFFAD03-6D96-41C0-994B-6E19F7F5CA0F}"/>
              </a:ext>
            </a:extLst>
          </p:cNvPr>
          <p:cNvSpPr>
            <a:spLocks noGrp="1"/>
          </p:cNvSpPr>
          <p:nvPr>
            <p:ph type="pic" sz="quarter" idx="51" hasCustomPrompt="1"/>
          </p:nvPr>
        </p:nvSpPr>
        <p:spPr>
          <a:xfrm>
            <a:off x="8082755" y="1452563"/>
            <a:ext cx="756445" cy="720000"/>
          </a:xfrm>
        </p:spPr>
        <p:txBody>
          <a:bodyPr anchor="ctr">
            <a:noAutofit/>
          </a:bodyPr>
          <a:lstStyle>
            <a:lvl1pPr algn="ctr">
              <a:defRPr sz="1100">
                <a:solidFill>
                  <a:schemeClr val="tx2"/>
                </a:solidFill>
              </a:defRPr>
            </a:lvl1pPr>
          </a:lstStyle>
          <a:p>
            <a:r>
              <a:rPr lang="en-US"/>
              <a:t>Click to insert</a:t>
            </a:r>
            <a:br>
              <a:rPr lang="en-US"/>
            </a:br>
            <a:r>
              <a:rPr lang="en-US"/>
              <a:t>picture or icon</a:t>
            </a:r>
          </a:p>
        </p:txBody>
      </p:sp>
      <p:sp>
        <p:nvSpPr>
          <p:cNvPr id="26" name="Text Placeholder 44">
            <a:extLst>
              <a:ext uri="{FF2B5EF4-FFF2-40B4-BE49-F238E27FC236}">
                <a16:creationId xmlns:a16="http://schemas.microsoft.com/office/drawing/2014/main" id="{BEC13F7E-DDEA-AE4E-9F2B-4A91654A4104}"/>
              </a:ext>
            </a:extLst>
          </p:cNvPr>
          <p:cNvSpPr>
            <a:spLocks noGrp="1"/>
          </p:cNvSpPr>
          <p:nvPr>
            <p:ph type="body" sz="quarter" idx="45" hasCustomPrompt="1"/>
          </p:nvPr>
        </p:nvSpPr>
        <p:spPr>
          <a:xfrm>
            <a:off x="2075498" y="6417480"/>
            <a:ext cx="6591617" cy="180000"/>
          </a:xfrm>
        </p:spPr>
        <p:txBody>
          <a:bodyPr anchor="t">
            <a:noAutofit/>
          </a:bodyPr>
          <a:lstStyle>
            <a:lvl1pPr>
              <a:spcAft>
                <a:spcPts val="0"/>
              </a:spcAft>
              <a:defRPr sz="800" b="0">
                <a:solidFill>
                  <a:schemeClr val="tx2"/>
                </a:solidFill>
              </a:defRPr>
            </a:lvl1pPr>
            <a:lvl2pPr marL="0" indent="0">
              <a:buNone/>
              <a:defRPr/>
            </a:lvl2pPr>
          </a:lstStyle>
          <a:p>
            <a:pPr lvl="0"/>
            <a:r>
              <a:rPr lang="en-US"/>
              <a:t>Add footnotes here if needed</a:t>
            </a:r>
          </a:p>
        </p:txBody>
      </p:sp>
    </p:spTree>
    <p:custDataLst>
      <p:tags r:id="rId1"/>
    </p:custDataLst>
    <p:extLst>
      <p:ext uri="{BB962C8B-B14F-4D97-AF65-F5344CB8AC3E}">
        <p14:creationId xmlns:p14="http://schemas.microsoft.com/office/powerpoint/2010/main" val="4236814636"/>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with Header Images">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29BE051-05F7-312A-9E3B-EEED009FA641}"/>
              </a:ext>
            </a:extLst>
          </p:cNvPr>
          <p:cNvSpPr>
            <a:spLocks noGrp="1"/>
          </p:cNvSpPr>
          <p:nvPr>
            <p:ph sz="quarter" idx="56" hasCustomPrompt="1"/>
          </p:nvPr>
        </p:nvSpPr>
        <p:spPr>
          <a:xfrm>
            <a:off x="500854" y="1452149"/>
            <a:ext cx="5499896" cy="1609231"/>
          </a:xfrm>
        </p:spPr>
        <p:txBody>
          <a:bodyPr/>
          <a:lstStyle>
            <a:lvl1pPr>
              <a:defRPr>
                <a:solidFill>
                  <a:schemeClr val="tx2"/>
                </a:solidFill>
              </a:defRPr>
            </a:lvl1pPr>
          </a:lstStyle>
          <a:p>
            <a:pPr lvl="0"/>
            <a:r>
              <a:rPr lang="en-US"/>
              <a:t>Click to insert content</a:t>
            </a:r>
          </a:p>
        </p:txBody>
      </p:sp>
      <p:graphicFrame>
        <p:nvGraphicFramePr>
          <p:cNvPr id="11" name="Object 10" hidden="1">
            <a:extLst>
              <a:ext uri="{FF2B5EF4-FFF2-40B4-BE49-F238E27FC236}">
                <a16:creationId xmlns:a16="http://schemas.microsoft.com/office/drawing/2014/main" id="{42267320-66E2-44D6-B652-EABEB14DE877}"/>
              </a:ext>
            </a:extLst>
          </p:cNvPr>
          <p:cNvGraphicFramePr>
            <a:graphicFrameLocks noChangeAspect="1"/>
          </p:cNvGraphicFramePr>
          <p:nvPr userDrawn="1">
            <p:custDataLst>
              <p:tags r:id="rId2"/>
            </p:custDataLst>
            <p:extLst>
              <p:ext uri="{D42A27DB-BD31-4B8C-83A1-F6EECF244321}">
                <p14:modId xmlns:p14="http://schemas.microsoft.com/office/powerpoint/2010/main" val="18877083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11" name="Object 10" hidden="1">
                        <a:extLst>
                          <a:ext uri="{FF2B5EF4-FFF2-40B4-BE49-F238E27FC236}">
                            <a16:creationId xmlns:a16="http://schemas.microsoft.com/office/drawing/2014/main" id="{42267320-66E2-44D6-B652-EABEB14DE87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B4D70FC-5130-4F46-B938-928AF2880B43}"/>
              </a:ext>
            </a:extLst>
          </p:cNvPr>
          <p:cNvSpPr>
            <a:spLocks noGrp="1"/>
          </p:cNvSpPr>
          <p:nvPr>
            <p:ph type="title" hasCustomPrompt="1"/>
          </p:nvPr>
        </p:nvSpPr>
        <p:spPr>
          <a:xfrm>
            <a:off x="508000" y="291600"/>
            <a:ext cx="11176000" cy="553998"/>
          </a:xfrm>
        </p:spPr>
        <p:txBody>
          <a:bodyPr vert="horz">
            <a:noAutofit/>
          </a:bodyPr>
          <a:lstStyle>
            <a:lvl1pPr>
              <a:defRPr sz="3600">
                <a:solidFill>
                  <a:schemeClr val="accent1"/>
                </a:solidFill>
              </a:defRPr>
            </a:lvl1pPr>
          </a:lstStyle>
          <a:p>
            <a:r>
              <a:rPr lang="en-US"/>
              <a:t>Click to Insert Headline</a:t>
            </a:r>
          </a:p>
        </p:txBody>
      </p:sp>
      <p:sp>
        <p:nvSpPr>
          <p:cNvPr id="3" name="Text Placeholder 2">
            <a:extLst>
              <a:ext uri="{FF2B5EF4-FFF2-40B4-BE49-F238E27FC236}">
                <a16:creationId xmlns:a16="http://schemas.microsoft.com/office/drawing/2014/main" id="{9F77F567-E18F-400B-AA52-6251EDE7EC4D}"/>
              </a:ext>
            </a:extLst>
          </p:cNvPr>
          <p:cNvSpPr>
            <a:spLocks noGrp="1"/>
          </p:cNvSpPr>
          <p:nvPr>
            <p:ph type="body" idx="1" hasCustomPrompt="1"/>
          </p:nvPr>
        </p:nvSpPr>
        <p:spPr>
          <a:xfrm>
            <a:off x="508000" y="3230909"/>
            <a:ext cx="5485604" cy="246221"/>
          </a:xfrm>
          <a:prstGeom prst="rect">
            <a:avLst/>
          </a:prstGeom>
        </p:spPr>
        <p:txBody>
          <a:bodyPr anchor="b">
            <a:noAutofit/>
          </a:bodyPr>
          <a:lstStyle>
            <a:lvl1pPr marL="0" indent="0">
              <a:buNone/>
              <a:defRPr sz="18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Insert Sub-headline</a:t>
            </a:r>
          </a:p>
        </p:txBody>
      </p:sp>
      <p:sp>
        <p:nvSpPr>
          <p:cNvPr id="6" name="Content Placeholder 5">
            <a:extLst>
              <a:ext uri="{FF2B5EF4-FFF2-40B4-BE49-F238E27FC236}">
                <a16:creationId xmlns:a16="http://schemas.microsoft.com/office/drawing/2014/main" id="{88A7CCEA-1877-4F7E-9C67-CBB7511B4B29}"/>
              </a:ext>
            </a:extLst>
          </p:cNvPr>
          <p:cNvSpPr>
            <a:spLocks noGrp="1"/>
          </p:cNvSpPr>
          <p:nvPr>
            <p:ph sz="quarter" idx="15"/>
          </p:nvPr>
        </p:nvSpPr>
        <p:spPr>
          <a:xfrm>
            <a:off x="508000" y="3646659"/>
            <a:ext cx="5492750" cy="2449342"/>
          </a:xfrm>
          <a:prstGeom prst="rect">
            <a:avLst/>
          </a:prstGeom>
        </p:spPr>
        <p:txBody>
          <a:bodyPr>
            <a:noAutofit/>
          </a:bodyPr>
          <a:lstStyle>
            <a:lvl1pPr>
              <a:defRPr>
                <a:solidFill>
                  <a:schemeClr val="tx2"/>
                </a:solidFill>
              </a:defRPr>
            </a:lvl1pPr>
            <a:lvl2pPr>
              <a:buClr>
                <a:schemeClr val="accent2"/>
              </a:buCl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9">
            <a:extLst>
              <a:ext uri="{FF2B5EF4-FFF2-40B4-BE49-F238E27FC236}">
                <a16:creationId xmlns:a16="http://schemas.microsoft.com/office/drawing/2014/main" id="{FC9AD9B3-E840-4189-920B-F2FBD47E1C6E}"/>
              </a:ext>
            </a:extLst>
          </p:cNvPr>
          <p:cNvSpPr>
            <a:spLocks noGrp="1"/>
          </p:cNvSpPr>
          <p:nvPr>
            <p:ph type="ftr" sz="quarter" idx="18"/>
          </p:nvPr>
        </p:nvSpPr>
        <p:spPr>
          <a:xfrm>
            <a:off x="8842375" y="6417480"/>
            <a:ext cx="2435125" cy="180000"/>
          </a:xfrm>
        </p:spPr>
        <p:txBody>
          <a:bodyPr>
            <a:noAutofit/>
          </a:bodyPr>
          <a:lstStyle/>
          <a:p>
            <a:r>
              <a:rPr lang="en-US"/>
              <a:t>Copyright © 2022 Commvault  |  All Rights Reserved</a:t>
            </a:r>
          </a:p>
        </p:txBody>
      </p:sp>
      <p:sp>
        <p:nvSpPr>
          <p:cNvPr id="13" name="Slide Number Placeholder 12">
            <a:extLst>
              <a:ext uri="{FF2B5EF4-FFF2-40B4-BE49-F238E27FC236}">
                <a16:creationId xmlns:a16="http://schemas.microsoft.com/office/drawing/2014/main" id="{B1B81AFB-5F0A-419A-ACCF-A26224CE1447}"/>
              </a:ext>
            </a:extLst>
          </p:cNvPr>
          <p:cNvSpPr>
            <a:spLocks noGrp="1"/>
          </p:cNvSpPr>
          <p:nvPr>
            <p:ph type="sldNum" sz="quarter" idx="19"/>
          </p:nvPr>
        </p:nvSpPr>
        <p:spPr>
          <a:xfrm>
            <a:off x="11452760" y="6417480"/>
            <a:ext cx="216000" cy="180000"/>
          </a:xfrm>
        </p:spPr>
        <p:txBody>
          <a:bodyPr>
            <a:noAutofit/>
          </a:bodyPr>
          <a:lstStyle/>
          <a:p>
            <a:fld id="{07B3607E-E1C3-4266-9CAB-24052C78EA25}" type="slidenum">
              <a:rPr lang="en-US" smtClean="0"/>
              <a:pPr/>
              <a:t>‹#›</a:t>
            </a:fld>
            <a:endParaRPr lang="en-US"/>
          </a:p>
        </p:txBody>
      </p:sp>
      <p:pic>
        <p:nvPicPr>
          <p:cNvPr id="19" name="Picture 18" descr="A picture containing text&#10;&#10;Description automatically generated">
            <a:extLst>
              <a:ext uri="{FF2B5EF4-FFF2-40B4-BE49-F238E27FC236}">
                <a16:creationId xmlns:a16="http://schemas.microsoft.com/office/drawing/2014/main" id="{5134E99F-DF19-4FA0-A8F1-D2BDA5BD57A6}"/>
              </a:ext>
            </a:extLst>
          </p:cNvPr>
          <p:cNvPicPr>
            <a:picLocks noChangeAspect="1"/>
          </p:cNvPicPr>
          <p:nvPr userDrawn="1"/>
        </p:nvPicPr>
        <p:blipFill rotWithShape="1">
          <a:blip r:embed="rId6"/>
          <a:srcRect b="34759"/>
          <a:stretch/>
        </p:blipFill>
        <p:spPr>
          <a:xfrm>
            <a:off x="11923544" y="6408737"/>
            <a:ext cx="268456" cy="223795"/>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13024BA0-A468-4137-B4A5-DC304153E809}"/>
              </a:ext>
            </a:extLst>
          </p:cNvPr>
          <p:cNvPicPr>
            <a:picLocks noChangeAspect="1"/>
          </p:cNvPicPr>
          <p:nvPr userDrawn="1"/>
        </p:nvPicPr>
        <p:blipFill>
          <a:blip r:embed="rId6"/>
          <a:stretch>
            <a:fillRect/>
          </a:stretch>
        </p:blipFill>
        <p:spPr>
          <a:xfrm>
            <a:off x="0" y="413022"/>
            <a:ext cx="262991" cy="336044"/>
          </a:xfrm>
          <a:prstGeom prst="rect">
            <a:avLst/>
          </a:prstGeom>
        </p:spPr>
      </p:pic>
      <p:sp>
        <p:nvSpPr>
          <p:cNvPr id="23" name="Text Placeholder 2">
            <a:extLst>
              <a:ext uri="{FF2B5EF4-FFF2-40B4-BE49-F238E27FC236}">
                <a16:creationId xmlns:a16="http://schemas.microsoft.com/office/drawing/2014/main" id="{1DB5DA66-0CD2-4733-AA9D-3BC455727A99}"/>
              </a:ext>
            </a:extLst>
          </p:cNvPr>
          <p:cNvSpPr>
            <a:spLocks noGrp="1"/>
          </p:cNvSpPr>
          <p:nvPr>
            <p:ph type="body" idx="49" hasCustomPrompt="1"/>
          </p:nvPr>
        </p:nvSpPr>
        <p:spPr>
          <a:xfrm>
            <a:off x="6197440" y="3230909"/>
            <a:ext cx="5485604" cy="246221"/>
          </a:xfrm>
          <a:prstGeom prst="rect">
            <a:avLst/>
          </a:prstGeom>
        </p:spPr>
        <p:txBody>
          <a:bodyPr anchor="b">
            <a:noAutofit/>
          </a:bodyPr>
          <a:lstStyle>
            <a:lvl1pPr marL="0" indent="0">
              <a:buNone/>
              <a:defRPr sz="18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Insert Sub-headline</a:t>
            </a:r>
          </a:p>
        </p:txBody>
      </p:sp>
      <p:sp>
        <p:nvSpPr>
          <p:cNvPr id="24" name="Content Placeholder 5">
            <a:extLst>
              <a:ext uri="{FF2B5EF4-FFF2-40B4-BE49-F238E27FC236}">
                <a16:creationId xmlns:a16="http://schemas.microsoft.com/office/drawing/2014/main" id="{BB13E0BE-13CE-40F0-9A67-AEC9B90DD1A2}"/>
              </a:ext>
            </a:extLst>
          </p:cNvPr>
          <p:cNvSpPr>
            <a:spLocks noGrp="1"/>
          </p:cNvSpPr>
          <p:nvPr>
            <p:ph sz="quarter" idx="50"/>
          </p:nvPr>
        </p:nvSpPr>
        <p:spPr>
          <a:xfrm>
            <a:off x="6197440" y="3646659"/>
            <a:ext cx="5493546" cy="2449342"/>
          </a:xfrm>
          <a:prstGeom prst="rect">
            <a:avLst/>
          </a:prstGeom>
        </p:spPr>
        <p:txBody>
          <a:bodyPr>
            <a:noAutofit/>
          </a:bodyPr>
          <a:lstStyle>
            <a:lvl1pPr>
              <a:defRPr>
                <a:solidFill>
                  <a:schemeClr val="tx2"/>
                </a:solidFill>
              </a:defRPr>
            </a:lvl1pPr>
            <a:lvl2pPr>
              <a:buClr>
                <a:schemeClr val="accent2"/>
              </a:buCl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44">
            <a:extLst>
              <a:ext uri="{FF2B5EF4-FFF2-40B4-BE49-F238E27FC236}">
                <a16:creationId xmlns:a16="http://schemas.microsoft.com/office/drawing/2014/main" id="{BEC13F7E-DDEA-AE4E-9F2B-4A91654A4104}"/>
              </a:ext>
            </a:extLst>
          </p:cNvPr>
          <p:cNvSpPr>
            <a:spLocks noGrp="1"/>
          </p:cNvSpPr>
          <p:nvPr>
            <p:ph type="body" sz="quarter" idx="45" hasCustomPrompt="1"/>
          </p:nvPr>
        </p:nvSpPr>
        <p:spPr>
          <a:xfrm>
            <a:off x="2075498" y="6417480"/>
            <a:ext cx="6591617" cy="180000"/>
          </a:xfrm>
        </p:spPr>
        <p:txBody>
          <a:bodyPr anchor="t">
            <a:noAutofit/>
          </a:bodyPr>
          <a:lstStyle>
            <a:lvl1pPr>
              <a:spcAft>
                <a:spcPts val="0"/>
              </a:spcAft>
              <a:defRPr sz="800" b="0">
                <a:solidFill>
                  <a:schemeClr val="tx2"/>
                </a:solidFill>
              </a:defRPr>
            </a:lvl1pPr>
            <a:lvl2pPr marL="0" indent="0">
              <a:buNone/>
              <a:defRPr/>
            </a:lvl2pPr>
          </a:lstStyle>
          <a:p>
            <a:pPr lvl="0"/>
            <a:r>
              <a:rPr lang="en-US"/>
              <a:t>Add footnotes here if needed</a:t>
            </a:r>
          </a:p>
        </p:txBody>
      </p:sp>
      <p:sp>
        <p:nvSpPr>
          <p:cNvPr id="27" name="Content Placeholder 6">
            <a:extLst>
              <a:ext uri="{FF2B5EF4-FFF2-40B4-BE49-F238E27FC236}">
                <a16:creationId xmlns:a16="http://schemas.microsoft.com/office/drawing/2014/main" id="{00CAA2F3-B263-55A4-47A3-7646069195D6}"/>
              </a:ext>
            </a:extLst>
          </p:cNvPr>
          <p:cNvSpPr>
            <a:spLocks noGrp="1"/>
          </p:cNvSpPr>
          <p:nvPr>
            <p:ph sz="quarter" idx="57" hasCustomPrompt="1"/>
          </p:nvPr>
        </p:nvSpPr>
        <p:spPr>
          <a:xfrm>
            <a:off x="6197440" y="1452149"/>
            <a:ext cx="5499896" cy="1609231"/>
          </a:xfrm>
        </p:spPr>
        <p:txBody>
          <a:bodyPr/>
          <a:lstStyle>
            <a:lvl1pPr marL="0" marR="0" indent="0" algn="l" defTabSz="914400" rtl="0" eaLnBrk="1" fontAlgn="auto" latinLnBrk="0" hangingPunct="1">
              <a:lnSpc>
                <a:spcPct val="100000"/>
              </a:lnSpc>
              <a:spcBef>
                <a:spcPts val="0"/>
              </a:spcBef>
              <a:spcAft>
                <a:spcPts val="600"/>
              </a:spcAft>
              <a:buClr>
                <a:schemeClr val="accent2"/>
              </a:buClr>
              <a:buSzTx/>
              <a:buFont typeface="Arial" panose="020B0604020202020204" pitchFamily="34" charset="0"/>
              <a:buNone/>
              <a:tabLst/>
              <a:defRPr>
                <a:solidFill>
                  <a:schemeClr val="tx2"/>
                </a:solidFill>
              </a:defRPr>
            </a:lvl1pPr>
          </a:lstStyle>
          <a:p>
            <a:pPr marL="0" marR="0" lvl="0" indent="0" algn="l" defTabSz="914400" rtl="0" eaLnBrk="1" fontAlgn="auto" latinLnBrk="0" hangingPunct="1">
              <a:lnSpc>
                <a:spcPct val="100000"/>
              </a:lnSpc>
              <a:spcBef>
                <a:spcPts val="0"/>
              </a:spcBef>
              <a:spcAft>
                <a:spcPts val="600"/>
              </a:spcAft>
              <a:buClr>
                <a:schemeClr val="accent2"/>
              </a:buClr>
              <a:buSzTx/>
              <a:buFont typeface="Arial" panose="020B0604020202020204" pitchFamily="34" charset="0"/>
              <a:buNone/>
              <a:tabLst/>
              <a:defRPr/>
            </a:pPr>
            <a:r>
              <a:rPr lang="en-US"/>
              <a:t>Click to insert content</a:t>
            </a:r>
          </a:p>
        </p:txBody>
      </p:sp>
    </p:spTree>
    <p:custDataLst>
      <p:tags r:id="rId1"/>
    </p:custDataLst>
    <p:extLst>
      <p:ext uri="{BB962C8B-B14F-4D97-AF65-F5344CB8AC3E}">
        <p14:creationId xmlns:p14="http://schemas.microsoft.com/office/powerpoint/2010/main" val="1302033770"/>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77F6B96-0677-4357-B4D2-DE44ACD4E60E}"/>
              </a:ext>
            </a:extLst>
          </p:cNvPr>
          <p:cNvGraphicFramePr>
            <a:graphicFrameLocks noChangeAspect="1"/>
          </p:cNvGraphicFramePr>
          <p:nvPr userDrawn="1">
            <p:custDataLst>
              <p:tags r:id="rId2"/>
            </p:custDataLst>
            <p:extLst>
              <p:ext uri="{D42A27DB-BD31-4B8C-83A1-F6EECF244321}">
                <p14:modId xmlns:p14="http://schemas.microsoft.com/office/powerpoint/2010/main" val="5684509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377F6B96-0677-4357-B4D2-DE44ACD4E60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E7DFF9B-2D77-453F-9874-AA2A49F81D86}"/>
              </a:ext>
            </a:extLst>
          </p:cNvPr>
          <p:cNvSpPr>
            <a:spLocks noGrp="1"/>
          </p:cNvSpPr>
          <p:nvPr>
            <p:ph type="title" hasCustomPrompt="1"/>
          </p:nvPr>
        </p:nvSpPr>
        <p:spPr>
          <a:xfrm>
            <a:off x="508000" y="291600"/>
            <a:ext cx="4545013" cy="553998"/>
          </a:xfrm>
        </p:spPr>
        <p:txBody>
          <a:bodyPr vert="horz" anchor="t">
            <a:noAutofit/>
          </a:bodyPr>
          <a:lstStyle>
            <a:lvl1pPr>
              <a:defRPr sz="3600">
                <a:solidFill>
                  <a:schemeClr val="accent1"/>
                </a:solidFill>
              </a:defRPr>
            </a:lvl1pPr>
          </a:lstStyle>
          <a:p>
            <a:r>
              <a:rPr lang="en-US"/>
              <a:t>Click To Edit Title</a:t>
            </a:r>
          </a:p>
        </p:txBody>
      </p:sp>
      <p:sp>
        <p:nvSpPr>
          <p:cNvPr id="10" name="Text Placeholder 9">
            <a:extLst>
              <a:ext uri="{FF2B5EF4-FFF2-40B4-BE49-F238E27FC236}">
                <a16:creationId xmlns:a16="http://schemas.microsoft.com/office/drawing/2014/main" id="{F2C298DD-90C9-4D23-96B6-789BB3041374}"/>
              </a:ext>
            </a:extLst>
          </p:cNvPr>
          <p:cNvSpPr>
            <a:spLocks noGrp="1"/>
          </p:cNvSpPr>
          <p:nvPr>
            <p:ph type="body" sz="quarter" idx="19"/>
          </p:nvPr>
        </p:nvSpPr>
        <p:spPr>
          <a:xfrm>
            <a:off x="508000" y="2613024"/>
            <a:ext cx="3597275" cy="2320925"/>
          </a:xfrm>
        </p:spPr>
        <p:txBody>
          <a:bodyPr wrap="square">
            <a:no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11">
            <a:extLst>
              <a:ext uri="{FF2B5EF4-FFF2-40B4-BE49-F238E27FC236}">
                <a16:creationId xmlns:a16="http://schemas.microsoft.com/office/drawing/2014/main" id="{8205525F-5136-4008-87CB-D1919AA6FF6B}"/>
              </a:ext>
            </a:extLst>
          </p:cNvPr>
          <p:cNvSpPr>
            <a:spLocks noGrp="1"/>
          </p:cNvSpPr>
          <p:nvPr>
            <p:ph type="ftr" sz="quarter" idx="21"/>
          </p:nvPr>
        </p:nvSpPr>
        <p:spPr>
          <a:xfrm>
            <a:off x="8842375" y="6417480"/>
            <a:ext cx="2435125" cy="180000"/>
          </a:xfrm>
        </p:spPr>
        <p:txBody>
          <a:bodyPr>
            <a:noAutofit/>
          </a:bodyPr>
          <a:lstStyle/>
          <a:p>
            <a:r>
              <a:rPr lang="en-US"/>
              <a:t>Copyright © 2022 Commvault  |  All Rights Reserved</a:t>
            </a:r>
          </a:p>
        </p:txBody>
      </p:sp>
      <p:sp>
        <p:nvSpPr>
          <p:cNvPr id="13" name="Slide Number Placeholder 12">
            <a:extLst>
              <a:ext uri="{FF2B5EF4-FFF2-40B4-BE49-F238E27FC236}">
                <a16:creationId xmlns:a16="http://schemas.microsoft.com/office/drawing/2014/main" id="{20B5CEE0-FE26-4565-98B4-14CBBEDCF453}"/>
              </a:ext>
            </a:extLst>
          </p:cNvPr>
          <p:cNvSpPr>
            <a:spLocks noGrp="1"/>
          </p:cNvSpPr>
          <p:nvPr>
            <p:ph type="sldNum" sz="quarter" idx="22"/>
          </p:nvPr>
        </p:nvSpPr>
        <p:spPr>
          <a:xfrm>
            <a:off x="11452760" y="6417480"/>
            <a:ext cx="216000" cy="180000"/>
          </a:xfrm>
        </p:spPr>
        <p:txBody>
          <a:bodyPr>
            <a:noAutofit/>
          </a:bodyPr>
          <a:lstStyle/>
          <a:p>
            <a:fld id="{07B3607E-E1C3-4266-9CAB-24052C78EA25}" type="slidenum">
              <a:rPr lang="en-US" smtClean="0"/>
              <a:pPr/>
              <a:t>‹#›</a:t>
            </a:fld>
            <a:endParaRPr lang="en-US"/>
          </a:p>
        </p:txBody>
      </p:sp>
      <p:sp>
        <p:nvSpPr>
          <p:cNvPr id="4" name="Content Placeholder 3">
            <a:extLst>
              <a:ext uri="{FF2B5EF4-FFF2-40B4-BE49-F238E27FC236}">
                <a16:creationId xmlns:a16="http://schemas.microsoft.com/office/drawing/2014/main" id="{7D78B2AB-F7E3-4060-BE77-0AA5D3D78D6C}"/>
              </a:ext>
            </a:extLst>
          </p:cNvPr>
          <p:cNvSpPr>
            <a:spLocks noGrp="1"/>
          </p:cNvSpPr>
          <p:nvPr>
            <p:ph sz="quarter" idx="24" hasCustomPrompt="1"/>
          </p:nvPr>
        </p:nvSpPr>
        <p:spPr>
          <a:xfrm>
            <a:off x="5243513" y="292100"/>
            <a:ext cx="6440487" cy="5803900"/>
          </a:xfrm>
        </p:spPr>
        <p:txBody>
          <a:bodyPr>
            <a:noAutofit/>
          </a:bodyPr>
          <a:lstStyle>
            <a:lvl1pPr>
              <a:defRPr>
                <a:solidFill>
                  <a:schemeClr val="tx2">
                    <a:alpha val="0"/>
                  </a:schemeClr>
                </a:solidFill>
              </a:defRPr>
            </a:lvl1pPr>
            <a:lvl2pPr>
              <a:defRPr>
                <a:solidFill>
                  <a:schemeClr val="tx2">
                    <a:alpha val="0"/>
                  </a:schemeClr>
                </a:solidFill>
              </a:defRPr>
            </a:lvl2pPr>
            <a:lvl3pPr>
              <a:defRPr>
                <a:solidFill>
                  <a:schemeClr val="tx2">
                    <a:alpha val="0"/>
                  </a:schemeClr>
                </a:solidFill>
              </a:defRPr>
            </a:lvl3pPr>
            <a:lvl4pPr>
              <a:defRPr>
                <a:solidFill>
                  <a:schemeClr val="tx2">
                    <a:alpha val="0"/>
                  </a:schemeClr>
                </a:solidFill>
              </a:defRPr>
            </a:lvl4pPr>
            <a:lvl5pPr>
              <a:defRPr>
                <a:solidFill>
                  <a:schemeClr val="tx2">
                    <a:alpha val="0"/>
                  </a:schemeClr>
                </a:solidFill>
              </a:defRPr>
            </a:lvl5pPr>
          </a:lstStyle>
          <a:p>
            <a:pPr lvl="0"/>
            <a:r>
              <a:rPr lang="en-US"/>
              <a:t>x</a:t>
            </a:r>
          </a:p>
        </p:txBody>
      </p:sp>
      <p:pic>
        <p:nvPicPr>
          <p:cNvPr id="14" name="Picture 13" descr="A picture containing text&#10;&#10;Description automatically generated">
            <a:extLst>
              <a:ext uri="{FF2B5EF4-FFF2-40B4-BE49-F238E27FC236}">
                <a16:creationId xmlns:a16="http://schemas.microsoft.com/office/drawing/2014/main" id="{B5DE9B6B-888B-4293-B63D-2F0729912713}"/>
              </a:ext>
            </a:extLst>
          </p:cNvPr>
          <p:cNvPicPr>
            <a:picLocks noChangeAspect="1"/>
          </p:cNvPicPr>
          <p:nvPr userDrawn="1"/>
        </p:nvPicPr>
        <p:blipFill rotWithShape="1">
          <a:blip r:embed="rId6"/>
          <a:srcRect b="34759"/>
          <a:stretch/>
        </p:blipFill>
        <p:spPr>
          <a:xfrm>
            <a:off x="11923544" y="6408737"/>
            <a:ext cx="268456" cy="223795"/>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80B29DE8-E663-4D03-8D20-147195373A99}"/>
              </a:ext>
            </a:extLst>
          </p:cNvPr>
          <p:cNvPicPr>
            <a:picLocks noChangeAspect="1"/>
          </p:cNvPicPr>
          <p:nvPr userDrawn="1"/>
        </p:nvPicPr>
        <p:blipFill>
          <a:blip r:embed="rId6"/>
          <a:stretch>
            <a:fillRect/>
          </a:stretch>
        </p:blipFill>
        <p:spPr>
          <a:xfrm>
            <a:off x="0" y="413022"/>
            <a:ext cx="262991" cy="336044"/>
          </a:xfrm>
          <a:prstGeom prst="rect">
            <a:avLst/>
          </a:prstGeom>
        </p:spPr>
      </p:pic>
      <p:sp>
        <p:nvSpPr>
          <p:cNvPr id="16" name="Text Placeholder 44">
            <a:extLst>
              <a:ext uri="{FF2B5EF4-FFF2-40B4-BE49-F238E27FC236}">
                <a16:creationId xmlns:a16="http://schemas.microsoft.com/office/drawing/2014/main" id="{B302E8C5-EACD-C147-B8ED-37D34C458181}"/>
              </a:ext>
            </a:extLst>
          </p:cNvPr>
          <p:cNvSpPr>
            <a:spLocks noGrp="1"/>
          </p:cNvSpPr>
          <p:nvPr>
            <p:ph type="body" sz="quarter" idx="45" hasCustomPrompt="1"/>
          </p:nvPr>
        </p:nvSpPr>
        <p:spPr>
          <a:xfrm>
            <a:off x="2075498" y="6417480"/>
            <a:ext cx="6591617" cy="180000"/>
          </a:xfrm>
        </p:spPr>
        <p:txBody>
          <a:bodyPr anchor="t">
            <a:noAutofit/>
          </a:bodyPr>
          <a:lstStyle>
            <a:lvl1pPr>
              <a:spcAft>
                <a:spcPts val="0"/>
              </a:spcAft>
              <a:defRPr sz="800" b="0">
                <a:solidFill>
                  <a:schemeClr val="tx2"/>
                </a:solidFill>
              </a:defRPr>
            </a:lvl1pPr>
            <a:lvl2pPr marL="0" indent="0">
              <a:buNone/>
              <a:defRPr/>
            </a:lvl2pPr>
          </a:lstStyle>
          <a:p>
            <a:pPr lvl="0"/>
            <a:r>
              <a:rPr lang="en-US"/>
              <a:t>Add footnotes here if needed</a:t>
            </a:r>
          </a:p>
        </p:txBody>
      </p:sp>
    </p:spTree>
    <p:custDataLst>
      <p:tags r:id="rId1"/>
    </p:custDataLst>
    <p:extLst>
      <p:ext uri="{BB962C8B-B14F-4D97-AF65-F5344CB8AC3E}">
        <p14:creationId xmlns:p14="http://schemas.microsoft.com/office/powerpoint/2010/main" val="3385057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2DB141B-72F1-458F-B0FF-5D8DB003B5B1}"/>
              </a:ext>
            </a:extLst>
          </p:cNvPr>
          <p:cNvGraphicFramePr>
            <a:graphicFrameLocks noChangeAspect="1"/>
          </p:cNvGraphicFramePr>
          <p:nvPr userDrawn="1">
            <p:custDataLst>
              <p:tags r:id="rId2"/>
            </p:custDataLst>
            <p:extLst>
              <p:ext uri="{D42A27DB-BD31-4B8C-83A1-F6EECF244321}">
                <p14:modId xmlns:p14="http://schemas.microsoft.com/office/powerpoint/2010/main" val="2272486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32DB141B-72F1-458F-B0FF-5D8DB003B5B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872BE74-A2B7-431A-B678-BDEB01190903}"/>
              </a:ext>
            </a:extLst>
          </p:cNvPr>
          <p:cNvSpPr>
            <a:spLocks noGrp="1"/>
          </p:cNvSpPr>
          <p:nvPr>
            <p:ph type="title" hasCustomPrompt="1"/>
          </p:nvPr>
        </p:nvSpPr>
        <p:spPr>
          <a:xfrm>
            <a:off x="508000" y="291600"/>
            <a:ext cx="4545013" cy="553998"/>
          </a:xfrm>
        </p:spPr>
        <p:txBody>
          <a:bodyPr vert="horz" anchor="t">
            <a:noAutofit/>
          </a:bodyPr>
          <a:lstStyle>
            <a:lvl1pPr>
              <a:defRPr sz="3600">
                <a:solidFill>
                  <a:schemeClr val="accent1"/>
                </a:solidFill>
              </a:defRPr>
            </a:lvl1pPr>
          </a:lstStyle>
          <a:p>
            <a:r>
              <a:rPr lang="en-US"/>
              <a:t>Click To Edit Title</a:t>
            </a:r>
          </a:p>
        </p:txBody>
      </p:sp>
      <p:sp>
        <p:nvSpPr>
          <p:cNvPr id="3" name="Picture Placeholder 2">
            <a:extLst>
              <a:ext uri="{FF2B5EF4-FFF2-40B4-BE49-F238E27FC236}">
                <a16:creationId xmlns:a16="http://schemas.microsoft.com/office/drawing/2014/main" id="{19DC6B0C-CBFA-4C5A-B275-A732F2D156A4}"/>
              </a:ext>
            </a:extLst>
          </p:cNvPr>
          <p:cNvSpPr>
            <a:spLocks noGrp="1"/>
          </p:cNvSpPr>
          <p:nvPr>
            <p:ph type="pic" idx="1" hasCustomPrompt="1"/>
          </p:nvPr>
        </p:nvSpPr>
        <p:spPr>
          <a:xfrm>
            <a:off x="5243512" y="291600"/>
            <a:ext cx="6440488" cy="5804400"/>
          </a:xfrm>
          <a:prstGeom prst="rect">
            <a:avLst/>
          </a:prstGeom>
        </p:spPr>
        <p:txBody>
          <a:bodyPr anchor="ctr">
            <a:noAutofit/>
          </a:bodyPr>
          <a:lstStyle>
            <a:lvl1pPr marL="0" indent="0" algn="ctr">
              <a:buNone/>
              <a:defRPr sz="16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a:t>
            </a:r>
          </a:p>
        </p:txBody>
      </p:sp>
      <p:sp>
        <p:nvSpPr>
          <p:cNvPr id="10" name="Text Placeholder 9">
            <a:extLst>
              <a:ext uri="{FF2B5EF4-FFF2-40B4-BE49-F238E27FC236}">
                <a16:creationId xmlns:a16="http://schemas.microsoft.com/office/drawing/2014/main" id="{A1761653-A016-4BC4-B752-E5BCF2EB6205}"/>
              </a:ext>
            </a:extLst>
          </p:cNvPr>
          <p:cNvSpPr>
            <a:spLocks noGrp="1"/>
          </p:cNvSpPr>
          <p:nvPr>
            <p:ph type="body" sz="quarter" idx="13"/>
          </p:nvPr>
        </p:nvSpPr>
        <p:spPr>
          <a:xfrm>
            <a:off x="508000" y="2613024"/>
            <a:ext cx="3597275" cy="2320925"/>
          </a:xfrm>
        </p:spPr>
        <p:txBody>
          <a:bodyPr wrap="square">
            <a:no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11">
            <a:extLst>
              <a:ext uri="{FF2B5EF4-FFF2-40B4-BE49-F238E27FC236}">
                <a16:creationId xmlns:a16="http://schemas.microsoft.com/office/drawing/2014/main" id="{50233421-0463-4498-AEC6-6E24099BFAF0}"/>
              </a:ext>
            </a:extLst>
          </p:cNvPr>
          <p:cNvSpPr>
            <a:spLocks noGrp="1"/>
          </p:cNvSpPr>
          <p:nvPr>
            <p:ph type="ftr" sz="quarter" idx="15"/>
          </p:nvPr>
        </p:nvSpPr>
        <p:spPr>
          <a:xfrm>
            <a:off x="8842375" y="6417480"/>
            <a:ext cx="2435125" cy="180000"/>
          </a:xfrm>
        </p:spPr>
        <p:txBody>
          <a:bodyPr>
            <a:noAutofit/>
          </a:bodyPr>
          <a:lstStyle/>
          <a:p>
            <a:r>
              <a:rPr lang="en-US"/>
              <a:t>Copyright © 2022 Commvault  |  All Rights Reserved</a:t>
            </a:r>
          </a:p>
        </p:txBody>
      </p:sp>
      <p:sp>
        <p:nvSpPr>
          <p:cNvPr id="13" name="Slide Number Placeholder 12">
            <a:extLst>
              <a:ext uri="{FF2B5EF4-FFF2-40B4-BE49-F238E27FC236}">
                <a16:creationId xmlns:a16="http://schemas.microsoft.com/office/drawing/2014/main" id="{BE31618D-76D1-4EB0-A4A5-DF0DA6C5D80E}"/>
              </a:ext>
            </a:extLst>
          </p:cNvPr>
          <p:cNvSpPr>
            <a:spLocks noGrp="1"/>
          </p:cNvSpPr>
          <p:nvPr>
            <p:ph type="sldNum" sz="quarter" idx="16"/>
          </p:nvPr>
        </p:nvSpPr>
        <p:spPr>
          <a:xfrm>
            <a:off x="11452760" y="6417480"/>
            <a:ext cx="216000" cy="180000"/>
          </a:xfrm>
        </p:spPr>
        <p:txBody>
          <a:bodyPr>
            <a:noAutofit/>
          </a:bodyPr>
          <a:lstStyle/>
          <a:p>
            <a:fld id="{07B3607E-E1C3-4266-9CAB-24052C78EA25}" type="slidenum">
              <a:rPr lang="en-US" smtClean="0"/>
              <a:pPr/>
              <a:t>‹#›</a:t>
            </a:fld>
            <a:endParaRPr lang="en-US"/>
          </a:p>
        </p:txBody>
      </p:sp>
      <p:sp>
        <p:nvSpPr>
          <p:cNvPr id="21" name="Text Placeholder 44">
            <a:extLst>
              <a:ext uri="{FF2B5EF4-FFF2-40B4-BE49-F238E27FC236}">
                <a16:creationId xmlns:a16="http://schemas.microsoft.com/office/drawing/2014/main" id="{E4BEB258-9B67-4C0C-B8CF-025D633B7F90}"/>
              </a:ext>
            </a:extLst>
          </p:cNvPr>
          <p:cNvSpPr>
            <a:spLocks noGrp="1"/>
          </p:cNvSpPr>
          <p:nvPr>
            <p:ph type="body" sz="quarter" idx="45" hasCustomPrompt="1"/>
          </p:nvPr>
        </p:nvSpPr>
        <p:spPr>
          <a:xfrm>
            <a:off x="2075498" y="6417480"/>
            <a:ext cx="6591617" cy="180000"/>
          </a:xfrm>
        </p:spPr>
        <p:txBody>
          <a:bodyPr anchor="t">
            <a:noAutofit/>
          </a:bodyPr>
          <a:lstStyle>
            <a:lvl1pPr>
              <a:spcAft>
                <a:spcPts val="0"/>
              </a:spcAft>
              <a:defRPr sz="800" b="0">
                <a:solidFill>
                  <a:schemeClr val="tx2"/>
                </a:solidFill>
              </a:defRPr>
            </a:lvl1pPr>
            <a:lvl2pPr marL="0" indent="0">
              <a:buNone/>
              <a:defRPr/>
            </a:lvl2pPr>
          </a:lstStyle>
          <a:p>
            <a:pPr lvl="0"/>
            <a:r>
              <a:rPr lang="en-US"/>
              <a:t>Add footnotes here if needed</a:t>
            </a:r>
          </a:p>
        </p:txBody>
      </p:sp>
      <p:pic>
        <p:nvPicPr>
          <p:cNvPr id="14" name="Picture 13" descr="A picture containing text&#10;&#10;Description automatically generated">
            <a:extLst>
              <a:ext uri="{FF2B5EF4-FFF2-40B4-BE49-F238E27FC236}">
                <a16:creationId xmlns:a16="http://schemas.microsoft.com/office/drawing/2014/main" id="{E7860D3D-84F7-417E-A473-3D3848B8754F}"/>
              </a:ext>
            </a:extLst>
          </p:cNvPr>
          <p:cNvPicPr>
            <a:picLocks noChangeAspect="1"/>
          </p:cNvPicPr>
          <p:nvPr userDrawn="1"/>
        </p:nvPicPr>
        <p:blipFill rotWithShape="1">
          <a:blip r:embed="rId6"/>
          <a:srcRect b="34759"/>
          <a:stretch/>
        </p:blipFill>
        <p:spPr>
          <a:xfrm>
            <a:off x="11923544" y="6408737"/>
            <a:ext cx="268456" cy="223795"/>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113604C8-A2B9-4C24-9E5E-45F4282809D4}"/>
              </a:ext>
            </a:extLst>
          </p:cNvPr>
          <p:cNvPicPr>
            <a:picLocks noChangeAspect="1"/>
          </p:cNvPicPr>
          <p:nvPr userDrawn="1"/>
        </p:nvPicPr>
        <p:blipFill>
          <a:blip r:embed="rId6"/>
          <a:stretch>
            <a:fillRect/>
          </a:stretch>
        </p:blipFill>
        <p:spPr>
          <a:xfrm>
            <a:off x="0" y="413022"/>
            <a:ext cx="262991" cy="336044"/>
          </a:xfrm>
          <a:prstGeom prst="rect">
            <a:avLst/>
          </a:prstGeom>
        </p:spPr>
      </p:pic>
    </p:spTree>
    <p:custDataLst>
      <p:tags r:id="rId1"/>
    </p:custDataLst>
    <p:extLst>
      <p:ext uri="{BB962C8B-B14F-4D97-AF65-F5344CB8AC3E}">
        <p14:creationId xmlns:p14="http://schemas.microsoft.com/office/powerpoint/2010/main" val="1319693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Cloud - White">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04F13C6-9D93-4D75-958B-537DB205A5FE}"/>
              </a:ext>
            </a:extLst>
          </p:cNvPr>
          <p:cNvGraphicFramePr>
            <a:graphicFrameLocks noChangeAspect="1"/>
          </p:cNvGraphicFramePr>
          <p:nvPr userDrawn="1">
            <p:custDataLst>
              <p:tags r:id="rId2"/>
            </p:custDataLst>
            <p:extLst>
              <p:ext uri="{D42A27DB-BD31-4B8C-83A1-F6EECF244321}">
                <p14:modId xmlns:p14="http://schemas.microsoft.com/office/powerpoint/2010/main" val="36631293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904F13C6-9D93-4D75-958B-537DB205A5F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B817C08D-FD13-FC4B-A6F3-95BB0B1CF293}"/>
              </a:ext>
            </a:extLst>
          </p:cNvPr>
          <p:cNvPicPr>
            <a:picLocks noChangeAspect="1"/>
          </p:cNvPicPr>
          <p:nvPr userDrawn="1"/>
        </p:nvPicPr>
        <p:blipFill>
          <a:blip r:embed="rId6"/>
          <a:srcRect/>
          <a:stretch/>
        </p:blipFill>
        <p:spPr>
          <a:xfrm>
            <a:off x="5419900" y="-15019"/>
            <a:ext cx="6774303" cy="6876172"/>
          </a:xfrm>
          <a:prstGeom prst="rect">
            <a:avLst/>
          </a:prstGeom>
        </p:spPr>
      </p:pic>
      <p:pic>
        <p:nvPicPr>
          <p:cNvPr id="25" name="Picture 24" descr="A picture containing text, sign, vector graphics&#10;&#10;Description automatically generated">
            <a:extLst>
              <a:ext uri="{FF2B5EF4-FFF2-40B4-BE49-F238E27FC236}">
                <a16:creationId xmlns:a16="http://schemas.microsoft.com/office/drawing/2014/main" id="{B4CB952C-DA22-4FED-A431-6D273175B299}"/>
              </a:ext>
            </a:extLst>
          </p:cNvPr>
          <p:cNvPicPr>
            <a:picLocks noChangeAspect="1"/>
          </p:cNvPicPr>
          <p:nvPr userDrawn="1"/>
        </p:nvPicPr>
        <p:blipFill>
          <a:blip r:embed="rId7"/>
          <a:stretch>
            <a:fillRect/>
          </a:stretch>
        </p:blipFill>
        <p:spPr>
          <a:xfrm>
            <a:off x="508000" y="720000"/>
            <a:ext cx="3456106" cy="373633"/>
          </a:xfrm>
          <a:prstGeom prst="rect">
            <a:avLst/>
          </a:prstGeom>
        </p:spPr>
      </p:pic>
      <p:sp>
        <p:nvSpPr>
          <p:cNvPr id="29" name="Title 1">
            <a:extLst>
              <a:ext uri="{FF2B5EF4-FFF2-40B4-BE49-F238E27FC236}">
                <a16:creationId xmlns:a16="http://schemas.microsoft.com/office/drawing/2014/main" id="{2947041B-C229-4C55-860E-A2FAC9F1D372}"/>
              </a:ext>
            </a:extLst>
          </p:cNvPr>
          <p:cNvSpPr>
            <a:spLocks noGrp="1"/>
          </p:cNvSpPr>
          <p:nvPr>
            <p:ph type="title" hasCustomPrompt="1"/>
          </p:nvPr>
        </p:nvSpPr>
        <p:spPr>
          <a:xfrm>
            <a:off x="508000" y="1452562"/>
            <a:ext cx="6107114" cy="2580520"/>
          </a:xfrm>
        </p:spPr>
        <p:txBody>
          <a:bodyPr vert="horz" anchor="b">
            <a:noAutofit/>
          </a:bodyPr>
          <a:lstStyle>
            <a:lvl1pPr>
              <a:defRPr sz="6000" b="1">
                <a:solidFill>
                  <a:schemeClr val="accent1"/>
                </a:solidFill>
              </a:defRPr>
            </a:lvl1pPr>
          </a:lstStyle>
          <a:p>
            <a:r>
              <a:rPr lang="en-US" dirty="0"/>
              <a:t>You Can Place</a:t>
            </a:r>
            <a:br>
              <a:rPr lang="en-US" dirty="0"/>
            </a:br>
            <a:r>
              <a:rPr lang="en-US" dirty="0"/>
              <a:t>Your Three-Line</a:t>
            </a:r>
            <a:br>
              <a:rPr lang="en-US" dirty="0"/>
            </a:br>
            <a:r>
              <a:rPr lang="en-US" dirty="0"/>
              <a:t>Title Here</a:t>
            </a:r>
          </a:p>
        </p:txBody>
      </p:sp>
      <p:sp>
        <p:nvSpPr>
          <p:cNvPr id="30" name="Text Placeholder 34">
            <a:extLst>
              <a:ext uri="{FF2B5EF4-FFF2-40B4-BE49-F238E27FC236}">
                <a16:creationId xmlns:a16="http://schemas.microsoft.com/office/drawing/2014/main" id="{1021E63A-9D4D-432F-80BC-1D5DB5A715B6}"/>
              </a:ext>
            </a:extLst>
          </p:cNvPr>
          <p:cNvSpPr>
            <a:spLocks noGrp="1"/>
          </p:cNvSpPr>
          <p:nvPr>
            <p:ph type="body" sz="quarter" idx="13" hasCustomPrompt="1"/>
          </p:nvPr>
        </p:nvSpPr>
        <p:spPr>
          <a:xfrm>
            <a:off x="508000" y="4683331"/>
            <a:ext cx="4545013" cy="246221"/>
          </a:xfrm>
        </p:spPr>
        <p:txBody>
          <a:bodyPr wrap="square" anchor="b">
            <a:noAutofit/>
          </a:bodyPr>
          <a:lstStyle>
            <a:lvl1pPr>
              <a:defRPr cap="all" baseline="0">
                <a:solidFill>
                  <a:schemeClr val="accent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subtitle</a:t>
            </a:r>
          </a:p>
        </p:txBody>
      </p:sp>
      <p:sp>
        <p:nvSpPr>
          <p:cNvPr id="11" name="Footer Placeholder 14">
            <a:extLst>
              <a:ext uri="{FF2B5EF4-FFF2-40B4-BE49-F238E27FC236}">
                <a16:creationId xmlns:a16="http://schemas.microsoft.com/office/drawing/2014/main" id="{960AC6DE-A21C-4DB9-9A62-6E580F194DC3}"/>
              </a:ext>
            </a:extLst>
          </p:cNvPr>
          <p:cNvSpPr>
            <a:spLocks noGrp="1"/>
          </p:cNvSpPr>
          <p:nvPr>
            <p:ph type="ftr" sz="quarter" idx="22"/>
          </p:nvPr>
        </p:nvSpPr>
        <p:spPr>
          <a:xfrm>
            <a:off x="508000" y="6417239"/>
            <a:ext cx="2435125" cy="180000"/>
          </a:xfrm>
        </p:spPr>
        <p:txBody>
          <a:bodyPr>
            <a:noAutofit/>
          </a:bodyPr>
          <a:lstStyle>
            <a:lvl1pPr algn="l">
              <a:defRPr>
                <a:solidFill>
                  <a:schemeClr val="tx2"/>
                </a:solidFill>
              </a:defRPr>
            </a:lvl1pPr>
          </a:lstStyle>
          <a:p>
            <a:r>
              <a:rPr lang="en-US"/>
              <a:t>Copyright © 2022 Commvault  |  All Rights Reserved</a:t>
            </a:r>
          </a:p>
        </p:txBody>
      </p:sp>
      <p:sp>
        <p:nvSpPr>
          <p:cNvPr id="16" name="Text Placeholder 34">
            <a:extLst>
              <a:ext uri="{FF2B5EF4-FFF2-40B4-BE49-F238E27FC236}">
                <a16:creationId xmlns:a16="http://schemas.microsoft.com/office/drawing/2014/main" id="{3C487004-6B5D-4FF7-8D70-077F0C915295}"/>
              </a:ext>
            </a:extLst>
          </p:cNvPr>
          <p:cNvSpPr>
            <a:spLocks noGrp="1"/>
          </p:cNvSpPr>
          <p:nvPr>
            <p:ph type="body" sz="quarter" idx="23" hasCustomPrompt="1"/>
          </p:nvPr>
        </p:nvSpPr>
        <p:spPr>
          <a:xfrm>
            <a:off x="508000" y="5378232"/>
            <a:ext cx="4545013" cy="215444"/>
          </a:xfrm>
        </p:spPr>
        <p:txBody>
          <a:bodyPr wrap="square" anchor="b">
            <a:noAutofit/>
          </a:bodyPr>
          <a:lstStyle>
            <a:lvl1pPr>
              <a:defRPr sz="1400" cap="none" baseline="0">
                <a:solidFill>
                  <a:schemeClr val="tx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Title</a:t>
            </a:r>
          </a:p>
        </p:txBody>
      </p:sp>
      <p:sp>
        <p:nvSpPr>
          <p:cNvPr id="17" name="Text Placeholder 34">
            <a:extLst>
              <a:ext uri="{FF2B5EF4-FFF2-40B4-BE49-F238E27FC236}">
                <a16:creationId xmlns:a16="http://schemas.microsoft.com/office/drawing/2014/main" id="{CFBBBDC2-2B8F-4F91-982B-83E0CB1951F7}"/>
              </a:ext>
            </a:extLst>
          </p:cNvPr>
          <p:cNvSpPr>
            <a:spLocks noGrp="1"/>
          </p:cNvSpPr>
          <p:nvPr>
            <p:ph type="body" sz="quarter" idx="24" hasCustomPrompt="1"/>
          </p:nvPr>
        </p:nvSpPr>
        <p:spPr>
          <a:xfrm>
            <a:off x="508000" y="5634089"/>
            <a:ext cx="4545013" cy="215444"/>
          </a:xfrm>
        </p:spPr>
        <p:txBody>
          <a:bodyPr wrap="square" anchor="b">
            <a:noAutofit/>
          </a:bodyPr>
          <a:lstStyle>
            <a:lvl1pPr>
              <a:defRPr sz="1400" cap="none" baseline="0">
                <a:solidFill>
                  <a:schemeClr val="tx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Department</a:t>
            </a:r>
          </a:p>
        </p:txBody>
      </p:sp>
      <p:sp>
        <p:nvSpPr>
          <p:cNvPr id="18" name="Text Placeholder 34">
            <a:extLst>
              <a:ext uri="{FF2B5EF4-FFF2-40B4-BE49-F238E27FC236}">
                <a16:creationId xmlns:a16="http://schemas.microsoft.com/office/drawing/2014/main" id="{D84F6AC3-2CA2-424A-B781-819A2BFE5B8C}"/>
              </a:ext>
            </a:extLst>
          </p:cNvPr>
          <p:cNvSpPr>
            <a:spLocks noGrp="1"/>
          </p:cNvSpPr>
          <p:nvPr>
            <p:ph type="body" sz="quarter" idx="25" hasCustomPrompt="1"/>
          </p:nvPr>
        </p:nvSpPr>
        <p:spPr>
          <a:xfrm>
            <a:off x="508000" y="5889945"/>
            <a:ext cx="4545013" cy="215444"/>
          </a:xfrm>
        </p:spPr>
        <p:txBody>
          <a:bodyPr wrap="square" anchor="b">
            <a:noAutofit/>
          </a:bodyPr>
          <a:lstStyle>
            <a:lvl1pPr>
              <a:defRPr sz="1400" cap="none" baseline="0">
                <a:solidFill>
                  <a:schemeClr val="tx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Month Date, Year</a:t>
            </a:r>
          </a:p>
        </p:txBody>
      </p:sp>
      <p:sp>
        <p:nvSpPr>
          <p:cNvPr id="19" name="Text Placeholder 34">
            <a:extLst>
              <a:ext uri="{FF2B5EF4-FFF2-40B4-BE49-F238E27FC236}">
                <a16:creationId xmlns:a16="http://schemas.microsoft.com/office/drawing/2014/main" id="{D133CBF6-3C8C-4353-A3E2-5A4306A9DE0C}"/>
              </a:ext>
            </a:extLst>
          </p:cNvPr>
          <p:cNvSpPr>
            <a:spLocks noGrp="1"/>
          </p:cNvSpPr>
          <p:nvPr>
            <p:ph type="body" sz="quarter" idx="26" hasCustomPrompt="1"/>
          </p:nvPr>
        </p:nvSpPr>
        <p:spPr>
          <a:xfrm>
            <a:off x="508000" y="5122375"/>
            <a:ext cx="4545013" cy="215444"/>
          </a:xfrm>
        </p:spPr>
        <p:txBody>
          <a:bodyPr wrap="square" anchor="b">
            <a:noAutofit/>
          </a:bodyPr>
          <a:lstStyle>
            <a:lvl1pPr>
              <a:defRPr sz="1400" cap="none" baseline="0">
                <a:solidFill>
                  <a:schemeClr val="tx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Name Surname</a:t>
            </a:r>
          </a:p>
        </p:txBody>
      </p:sp>
      <p:sp>
        <p:nvSpPr>
          <p:cNvPr id="14" name="Picture Placeholder 18">
            <a:extLst>
              <a:ext uri="{FF2B5EF4-FFF2-40B4-BE49-F238E27FC236}">
                <a16:creationId xmlns:a16="http://schemas.microsoft.com/office/drawing/2014/main" id="{E8AB6142-3BAE-C9E7-B02D-C5D593B07B28}"/>
              </a:ext>
            </a:extLst>
          </p:cNvPr>
          <p:cNvSpPr>
            <a:spLocks noGrp="1"/>
          </p:cNvSpPr>
          <p:nvPr>
            <p:ph type="pic" sz="quarter" idx="20" hasCustomPrompt="1"/>
          </p:nvPr>
        </p:nvSpPr>
        <p:spPr>
          <a:xfrm>
            <a:off x="6615450" y="3181556"/>
            <a:ext cx="5576550" cy="3680962"/>
          </a:xfrm>
          <a:custGeom>
            <a:avLst/>
            <a:gdLst>
              <a:gd name="connsiteX0" fmla="*/ 3685884 w 5576550"/>
              <a:gd name="connsiteY0" fmla="*/ 0 h 4742566"/>
              <a:gd name="connsiteX1" fmla="*/ 5576550 w 5576550"/>
              <a:gd name="connsiteY1" fmla="*/ 1091577 h 4742566"/>
              <a:gd name="connsiteX2" fmla="*/ 5576550 w 5576550"/>
              <a:gd name="connsiteY2" fmla="*/ 4742566 h 4742566"/>
              <a:gd name="connsiteX3" fmla="*/ 1 w 5576550"/>
              <a:gd name="connsiteY3" fmla="*/ 4742566 h 4742566"/>
              <a:gd name="connsiteX4" fmla="*/ 0 w 5576550"/>
              <a:gd name="connsiteY4" fmla="*/ 2128046 h 4742566"/>
              <a:gd name="connsiteX0" fmla="*/ 3685884 w 5576550"/>
              <a:gd name="connsiteY0" fmla="*/ 0 h 4742566"/>
              <a:gd name="connsiteX1" fmla="*/ 5576550 w 5576550"/>
              <a:gd name="connsiteY1" fmla="*/ 1091577 h 4742566"/>
              <a:gd name="connsiteX2" fmla="*/ 5576550 w 5576550"/>
              <a:gd name="connsiteY2" fmla="*/ 4742566 h 4742566"/>
              <a:gd name="connsiteX3" fmla="*/ 13064 w 5576550"/>
              <a:gd name="connsiteY3" fmla="*/ 3684475 h 4742566"/>
              <a:gd name="connsiteX4" fmla="*/ 0 w 5576550"/>
              <a:gd name="connsiteY4" fmla="*/ 2128046 h 4742566"/>
              <a:gd name="connsiteX5" fmla="*/ 3685884 w 5576550"/>
              <a:gd name="connsiteY5" fmla="*/ 0 h 4742566"/>
              <a:gd name="connsiteX0" fmla="*/ 3685884 w 5576550"/>
              <a:gd name="connsiteY0" fmla="*/ 0 h 3684475"/>
              <a:gd name="connsiteX1" fmla="*/ 5576550 w 5576550"/>
              <a:gd name="connsiteY1" fmla="*/ 1091577 h 3684475"/>
              <a:gd name="connsiteX2" fmla="*/ 5576550 w 5576550"/>
              <a:gd name="connsiteY2" fmla="*/ 3632223 h 3684475"/>
              <a:gd name="connsiteX3" fmla="*/ 13064 w 5576550"/>
              <a:gd name="connsiteY3" fmla="*/ 3684475 h 3684475"/>
              <a:gd name="connsiteX4" fmla="*/ 0 w 5576550"/>
              <a:gd name="connsiteY4" fmla="*/ 2128046 h 3684475"/>
              <a:gd name="connsiteX5" fmla="*/ 3685884 w 5576550"/>
              <a:gd name="connsiteY5" fmla="*/ 0 h 3684475"/>
              <a:gd name="connsiteX0" fmla="*/ 3685884 w 5576550"/>
              <a:gd name="connsiteY0" fmla="*/ 0 h 3645287"/>
              <a:gd name="connsiteX1" fmla="*/ 5576550 w 5576550"/>
              <a:gd name="connsiteY1" fmla="*/ 1091577 h 3645287"/>
              <a:gd name="connsiteX2" fmla="*/ 5576550 w 5576550"/>
              <a:gd name="connsiteY2" fmla="*/ 3632223 h 3645287"/>
              <a:gd name="connsiteX3" fmla="*/ 13064 w 5576550"/>
              <a:gd name="connsiteY3" fmla="*/ 3645287 h 3645287"/>
              <a:gd name="connsiteX4" fmla="*/ 0 w 5576550"/>
              <a:gd name="connsiteY4" fmla="*/ 2128046 h 3645287"/>
              <a:gd name="connsiteX5" fmla="*/ 3685884 w 5576550"/>
              <a:gd name="connsiteY5" fmla="*/ 0 h 3645287"/>
              <a:gd name="connsiteX0" fmla="*/ 3685884 w 5576550"/>
              <a:gd name="connsiteY0" fmla="*/ 0 h 3694983"/>
              <a:gd name="connsiteX1" fmla="*/ 5576550 w 5576550"/>
              <a:gd name="connsiteY1" fmla="*/ 1091577 h 3694983"/>
              <a:gd name="connsiteX2" fmla="*/ 5576550 w 5576550"/>
              <a:gd name="connsiteY2" fmla="*/ 3632223 h 3694983"/>
              <a:gd name="connsiteX3" fmla="*/ 13064 w 5576550"/>
              <a:gd name="connsiteY3" fmla="*/ 3694983 h 3694983"/>
              <a:gd name="connsiteX4" fmla="*/ 0 w 5576550"/>
              <a:gd name="connsiteY4" fmla="*/ 2128046 h 3694983"/>
              <a:gd name="connsiteX5" fmla="*/ 3685884 w 5576550"/>
              <a:gd name="connsiteY5" fmla="*/ 0 h 3694983"/>
              <a:gd name="connsiteX0" fmla="*/ 3685884 w 5576550"/>
              <a:gd name="connsiteY0" fmla="*/ 0 h 3694983"/>
              <a:gd name="connsiteX1" fmla="*/ 5576550 w 5576550"/>
              <a:gd name="connsiteY1" fmla="*/ 1091577 h 3694983"/>
              <a:gd name="connsiteX2" fmla="*/ 5566611 w 5576550"/>
              <a:gd name="connsiteY2" fmla="*/ 3671980 h 3694983"/>
              <a:gd name="connsiteX3" fmla="*/ 13064 w 5576550"/>
              <a:gd name="connsiteY3" fmla="*/ 3694983 h 3694983"/>
              <a:gd name="connsiteX4" fmla="*/ 0 w 5576550"/>
              <a:gd name="connsiteY4" fmla="*/ 2128046 h 3694983"/>
              <a:gd name="connsiteX5" fmla="*/ 3685884 w 5576550"/>
              <a:gd name="connsiteY5" fmla="*/ 0 h 3694983"/>
              <a:gd name="connsiteX0" fmla="*/ 3685884 w 5576550"/>
              <a:gd name="connsiteY0" fmla="*/ 0 h 3685044"/>
              <a:gd name="connsiteX1" fmla="*/ 5576550 w 5576550"/>
              <a:gd name="connsiteY1" fmla="*/ 1091577 h 3685044"/>
              <a:gd name="connsiteX2" fmla="*/ 5566611 w 5576550"/>
              <a:gd name="connsiteY2" fmla="*/ 3671980 h 3685044"/>
              <a:gd name="connsiteX3" fmla="*/ 13064 w 5576550"/>
              <a:gd name="connsiteY3" fmla="*/ 3685044 h 3685044"/>
              <a:gd name="connsiteX4" fmla="*/ 0 w 5576550"/>
              <a:gd name="connsiteY4" fmla="*/ 2128046 h 3685044"/>
              <a:gd name="connsiteX5" fmla="*/ 3685884 w 5576550"/>
              <a:gd name="connsiteY5" fmla="*/ 0 h 3685044"/>
              <a:gd name="connsiteX0" fmla="*/ 3685884 w 5576550"/>
              <a:gd name="connsiteY0" fmla="*/ 0 h 3685044"/>
              <a:gd name="connsiteX1" fmla="*/ 5576550 w 5576550"/>
              <a:gd name="connsiteY1" fmla="*/ 1091577 h 3685044"/>
              <a:gd name="connsiteX2" fmla="*/ 5566611 w 5576550"/>
              <a:gd name="connsiteY2" fmla="*/ 3662041 h 3685044"/>
              <a:gd name="connsiteX3" fmla="*/ 13064 w 5576550"/>
              <a:gd name="connsiteY3" fmla="*/ 3685044 h 3685044"/>
              <a:gd name="connsiteX4" fmla="*/ 0 w 5576550"/>
              <a:gd name="connsiteY4" fmla="*/ 2128046 h 3685044"/>
              <a:gd name="connsiteX5" fmla="*/ 3685884 w 5576550"/>
              <a:gd name="connsiteY5" fmla="*/ 0 h 3685044"/>
              <a:gd name="connsiteX0" fmla="*/ 3685884 w 5576550"/>
              <a:gd name="connsiteY0" fmla="*/ 0 h 3680962"/>
              <a:gd name="connsiteX1" fmla="*/ 5576550 w 5576550"/>
              <a:gd name="connsiteY1" fmla="*/ 1091577 h 3680962"/>
              <a:gd name="connsiteX2" fmla="*/ 5566611 w 5576550"/>
              <a:gd name="connsiteY2" fmla="*/ 3662041 h 3680962"/>
              <a:gd name="connsiteX3" fmla="*/ 17147 w 5576550"/>
              <a:gd name="connsiteY3" fmla="*/ 3680962 h 3680962"/>
              <a:gd name="connsiteX4" fmla="*/ 0 w 5576550"/>
              <a:gd name="connsiteY4" fmla="*/ 2128046 h 3680962"/>
              <a:gd name="connsiteX5" fmla="*/ 3685884 w 5576550"/>
              <a:gd name="connsiteY5" fmla="*/ 0 h 3680962"/>
              <a:gd name="connsiteX0" fmla="*/ 3685884 w 5576550"/>
              <a:gd name="connsiteY0" fmla="*/ 0 h 3680962"/>
              <a:gd name="connsiteX1" fmla="*/ 5576550 w 5576550"/>
              <a:gd name="connsiteY1" fmla="*/ 1091577 h 3680962"/>
              <a:gd name="connsiteX2" fmla="*/ 5574776 w 5576550"/>
              <a:gd name="connsiteY2" fmla="*/ 3678370 h 3680962"/>
              <a:gd name="connsiteX3" fmla="*/ 17147 w 5576550"/>
              <a:gd name="connsiteY3" fmla="*/ 3680962 h 3680962"/>
              <a:gd name="connsiteX4" fmla="*/ 0 w 5576550"/>
              <a:gd name="connsiteY4" fmla="*/ 2128046 h 3680962"/>
              <a:gd name="connsiteX5" fmla="*/ 3685884 w 5576550"/>
              <a:gd name="connsiteY5" fmla="*/ 0 h 368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6550" h="3680962">
                <a:moveTo>
                  <a:pt x="3685884" y="0"/>
                </a:moveTo>
                <a:lnTo>
                  <a:pt x="5576550" y="1091577"/>
                </a:lnTo>
                <a:cubicBezTo>
                  <a:pt x="5575959" y="1953841"/>
                  <a:pt x="5575367" y="2816106"/>
                  <a:pt x="5574776" y="3678370"/>
                </a:cubicBezTo>
                <a:lnTo>
                  <a:pt x="17147" y="3680962"/>
                </a:lnTo>
                <a:lnTo>
                  <a:pt x="0" y="2128046"/>
                </a:lnTo>
                <a:lnTo>
                  <a:pt x="3685884" y="0"/>
                </a:lnTo>
                <a:close/>
              </a:path>
            </a:pathLst>
          </a:custGeom>
        </p:spPr>
        <p:txBody>
          <a:bodyPr wrap="square" tIns="1440000" anchor="ctr">
            <a:noAutofit/>
          </a:bodyPr>
          <a:lstStyle>
            <a:lvl1pPr algn="ctr">
              <a:defRPr>
                <a:solidFill>
                  <a:schemeClr val="tx2"/>
                </a:solidFill>
              </a:defRPr>
            </a:lvl1pPr>
          </a:lstStyle>
          <a:p>
            <a:r>
              <a:rPr lang="en-US"/>
              <a:t>Click to add photo </a:t>
            </a:r>
            <a:br>
              <a:rPr lang="en-US"/>
            </a:br>
            <a:r>
              <a:rPr lang="en-US"/>
              <a:t>from COVER library</a:t>
            </a:r>
          </a:p>
        </p:txBody>
      </p:sp>
    </p:spTree>
    <p:custDataLst>
      <p:tags r:id="rId1"/>
    </p:custDataLst>
    <p:extLst>
      <p:ext uri="{BB962C8B-B14F-4D97-AF65-F5344CB8AC3E}">
        <p14:creationId xmlns:p14="http://schemas.microsoft.com/office/powerpoint/2010/main" val="70491956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O NOT USE - INSTRUCTIONAL 5">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05DC691D-C8F0-455A-BC71-315D5923C764}"/>
              </a:ext>
            </a:extLst>
          </p:cNvPr>
          <p:cNvGraphicFramePr>
            <a:graphicFrameLocks noChangeAspect="1"/>
          </p:cNvGraphicFramePr>
          <p:nvPr userDrawn="1">
            <p:custDataLst>
              <p:tags r:id="rId2"/>
            </p:custDataLst>
            <p:extLst>
              <p:ext uri="{D42A27DB-BD31-4B8C-83A1-F6EECF244321}">
                <p14:modId xmlns:p14="http://schemas.microsoft.com/office/powerpoint/2010/main" val="38879888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05DC691D-C8F0-455A-BC71-315D5923C76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8EDD3789-D822-7643-B11A-7CD99590EA83}"/>
              </a:ext>
            </a:extLst>
          </p:cNvPr>
          <p:cNvPicPr>
            <a:picLocks noChangeAspect="1"/>
          </p:cNvPicPr>
          <p:nvPr userDrawn="1"/>
        </p:nvPicPr>
        <p:blipFill>
          <a:blip r:embed="rId6"/>
          <a:stretch>
            <a:fillRect/>
          </a:stretch>
        </p:blipFill>
        <p:spPr>
          <a:xfrm>
            <a:off x="-351692" y="0"/>
            <a:ext cx="12560300" cy="6858000"/>
          </a:xfrm>
          <a:prstGeom prst="rect">
            <a:avLst/>
          </a:prstGeom>
        </p:spPr>
      </p:pic>
    </p:spTree>
    <p:custDataLst>
      <p:tags r:id="rId1"/>
    </p:custDataLst>
    <p:extLst>
      <p:ext uri="{BB962C8B-B14F-4D97-AF65-F5344CB8AC3E}">
        <p14:creationId xmlns:p14="http://schemas.microsoft.com/office/powerpoint/2010/main" val="10348313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D7208024-DBA0-462B-BD66-B1D8F8082770}"/>
              </a:ext>
            </a:extLst>
          </p:cNvPr>
          <p:cNvSpPr/>
          <p:nvPr userDrawn="1"/>
        </p:nvSpPr>
        <p:spPr>
          <a:xfrm>
            <a:off x="0" y="5022849"/>
            <a:ext cx="12192001" cy="1835151"/>
          </a:xfrm>
          <a:custGeom>
            <a:avLst/>
            <a:gdLst>
              <a:gd name="connsiteX0" fmla="*/ 1 w 12192001"/>
              <a:gd name="connsiteY0" fmla="*/ 0 h 1835151"/>
              <a:gd name="connsiteX1" fmla="*/ 12192000 w 12192001"/>
              <a:gd name="connsiteY1" fmla="*/ 1162051 h 1835151"/>
              <a:gd name="connsiteX2" fmla="*/ 12192001 w 12192001"/>
              <a:gd name="connsiteY2" fmla="*/ 1162051 h 1835151"/>
              <a:gd name="connsiteX3" fmla="*/ 12192001 w 12192001"/>
              <a:gd name="connsiteY3" fmla="*/ 1835151 h 1835151"/>
              <a:gd name="connsiteX4" fmla="*/ 0 w 12192001"/>
              <a:gd name="connsiteY4" fmla="*/ 1835151 h 1835151"/>
              <a:gd name="connsiteX5" fmla="*/ 0 w 12192001"/>
              <a:gd name="connsiteY5" fmla="*/ 1162051 h 1835151"/>
              <a:gd name="connsiteX6" fmla="*/ 1 w 12192001"/>
              <a:gd name="connsiteY6" fmla="*/ 1162051 h 183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1835151">
                <a:moveTo>
                  <a:pt x="1" y="0"/>
                </a:moveTo>
                <a:lnTo>
                  <a:pt x="12192000" y="1162051"/>
                </a:lnTo>
                <a:lnTo>
                  <a:pt x="12192001" y="1162051"/>
                </a:lnTo>
                <a:lnTo>
                  <a:pt x="12192001" y="1835151"/>
                </a:lnTo>
                <a:lnTo>
                  <a:pt x="0" y="1835151"/>
                </a:lnTo>
                <a:lnTo>
                  <a:pt x="0" y="1162051"/>
                </a:lnTo>
                <a:lnTo>
                  <a:pt x="1" y="11620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9" name="Object 8" hidden="1">
            <a:extLst>
              <a:ext uri="{FF2B5EF4-FFF2-40B4-BE49-F238E27FC236}">
                <a16:creationId xmlns:a16="http://schemas.microsoft.com/office/drawing/2014/main" id="{4C60D568-294D-4B52-96CC-1552435C627D}"/>
              </a:ext>
            </a:extLst>
          </p:cNvPr>
          <p:cNvGraphicFramePr>
            <a:graphicFrameLocks noChangeAspect="1"/>
          </p:cNvGraphicFramePr>
          <p:nvPr userDrawn="1">
            <p:custDataLst>
              <p:tags r:id="rId2"/>
            </p:custDataLst>
            <p:extLst>
              <p:ext uri="{D42A27DB-BD31-4B8C-83A1-F6EECF244321}">
                <p14:modId xmlns:p14="http://schemas.microsoft.com/office/powerpoint/2010/main" val="36532298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4C60D568-294D-4B52-96CC-1552435C627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Picture Placeholder 12">
            <a:extLst>
              <a:ext uri="{FF2B5EF4-FFF2-40B4-BE49-F238E27FC236}">
                <a16:creationId xmlns:a16="http://schemas.microsoft.com/office/drawing/2014/main" id="{1FB4B202-4356-41EA-AFDC-B8A60114D628}"/>
              </a:ext>
            </a:extLst>
          </p:cNvPr>
          <p:cNvSpPr>
            <a:spLocks noGrp="1"/>
          </p:cNvSpPr>
          <p:nvPr>
            <p:ph type="pic" sz="quarter" idx="13" hasCustomPrompt="1"/>
          </p:nvPr>
        </p:nvSpPr>
        <p:spPr>
          <a:xfrm>
            <a:off x="0" y="0"/>
            <a:ext cx="12192000" cy="6184900"/>
          </a:xfrm>
          <a:custGeom>
            <a:avLst/>
            <a:gdLst>
              <a:gd name="connsiteX0" fmla="*/ 0 w 12192000"/>
              <a:gd name="connsiteY0" fmla="*/ 0 h 6184900"/>
              <a:gd name="connsiteX1" fmla="*/ 12192000 w 12192000"/>
              <a:gd name="connsiteY1" fmla="*/ 0 h 6184900"/>
              <a:gd name="connsiteX2" fmla="*/ 12192000 w 12192000"/>
              <a:gd name="connsiteY2" fmla="*/ 6184900 h 6184900"/>
              <a:gd name="connsiteX3" fmla="*/ 12191999 w 12192000"/>
              <a:gd name="connsiteY3" fmla="*/ 6184900 h 6184900"/>
              <a:gd name="connsiteX4" fmla="*/ 0 w 12192000"/>
              <a:gd name="connsiteY4" fmla="*/ 5022849 h 618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184900">
                <a:moveTo>
                  <a:pt x="0" y="0"/>
                </a:moveTo>
                <a:lnTo>
                  <a:pt x="12192000" y="0"/>
                </a:lnTo>
                <a:lnTo>
                  <a:pt x="12192000" y="6184900"/>
                </a:lnTo>
                <a:lnTo>
                  <a:pt x="12191999" y="6184900"/>
                </a:lnTo>
                <a:lnTo>
                  <a:pt x="0" y="5022849"/>
                </a:lnTo>
                <a:close/>
              </a:path>
            </a:pathLst>
          </a:custGeom>
        </p:spPr>
        <p:txBody>
          <a:bodyPr wrap="square" anchor="ctr">
            <a:noAutofit/>
          </a:bodyPr>
          <a:lstStyle>
            <a:lvl1pPr algn="ctr">
              <a:defRPr>
                <a:solidFill>
                  <a:schemeClr val="tx2"/>
                </a:solidFill>
              </a:defRPr>
            </a:lvl1pPr>
          </a:lstStyle>
          <a:p>
            <a:r>
              <a:rPr lang="en-US"/>
              <a:t>Click to place image</a:t>
            </a:r>
          </a:p>
        </p:txBody>
      </p:sp>
      <p:sp>
        <p:nvSpPr>
          <p:cNvPr id="4" name="Footer Placeholder 3">
            <a:extLst>
              <a:ext uri="{FF2B5EF4-FFF2-40B4-BE49-F238E27FC236}">
                <a16:creationId xmlns:a16="http://schemas.microsoft.com/office/drawing/2014/main" id="{EEA638F7-22DC-4432-A629-DA76802CAD30}"/>
              </a:ext>
            </a:extLst>
          </p:cNvPr>
          <p:cNvSpPr>
            <a:spLocks noGrp="1"/>
          </p:cNvSpPr>
          <p:nvPr>
            <p:ph type="ftr" sz="quarter" idx="15"/>
          </p:nvPr>
        </p:nvSpPr>
        <p:spPr>
          <a:xfrm>
            <a:off x="8842375" y="6417480"/>
            <a:ext cx="2435125" cy="180000"/>
          </a:xfrm>
        </p:spPr>
        <p:txBody>
          <a:bodyPr/>
          <a:lstStyle>
            <a:lvl1pPr>
              <a:defRPr>
                <a:solidFill>
                  <a:schemeClr val="accent5"/>
                </a:solidFill>
              </a:defRPr>
            </a:lvl1pPr>
          </a:lstStyle>
          <a:p>
            <a:r>
              <a:rPr lang="en-US"/>
              <a:t>Copyright © 2022 Commvault  |  All Rights Reserved</a:t>
            </a:r>
          </a:p>
        </p:txBody>
      </p:sp>
      <p:sp>
        <p:nvSpPr>
          <p:cNvPr id="8" name="Slide Number Placeholder 7">
            <a:extLst>
              <a:ext uri="{FF2B5EF4-FFF2-40B4-BE49-F238E27FC236}">
                <a16:creationId xmlns:a16="http://schemas.microsoft.com/office/drawing/2014/main" id="{302C37EA-CD16-4B2C-95B5-6A03E211EB63}"/>
              </a:ext>
            </a:extLst>
          </p:cNvPr>
          <p:cNvSpPr>
            <a:spLocks noGrp="1"/>
          </p:cNvSpPr>
          <p:nvPr>
            <p:ph type="sldNum" sz="quarter" idx="16"/>
          </p:nvPr>
        </p:nvSpPr>
        <p:spPr>
          <a:xfrm>
            <a:off x="11452760" y="6417480"/>
            <a:ext cx="216000" cy="180000"/>
          </a:xfrm>
        </p:spPr>
        <p:txBody>
          <a:bodyPr/>
          <a:lstStyle>
            <a:lvl1pPr>
              <a:defRPr>
                <a:solidFill>
                  <a:schemeClr val="accent5"/>
                </a:solidFill>
              </a:defRPr>
            </a:lvl1pPr>
          </a:lstStyle>
          <a:p>
            <a:fld id="{07B3607E-E1C3-4266-9CAB-24052C78EA25}" type="slidenum">
              <a:rPr lang="en-US" smtClean="0"/>
              <a:pPr/>
              <a:t>‹#›</a:t>
            </a:fld>
            <a:endParaRPr lang="en-US"/>
          </a:p>
        </p:txBody>
      </p:sp>
      <p:pic>
        <p:nvPicPr>
          <p:cNvPr id="15" name="Picture 14" descr="A black and white sign&#10;&#10;Description automatically generated with low confidence">
            <a:extLst>
              <a:ext uri="{FF2B5EF4-FFF2-40B4-BE49-F238E27FC236}">
                <a16:creationId xmlns:a16="http://schemas.microsoft.com/office/drawing/2014/main" id="{B347BAF9-440D-4290-93E1-A0B60CAF8EFE}"/>
              </a:ext>
            </a:extLst>
          </p:cNvPr>
          <p:cNvPicPr>
            <a:picLocks noChangeAspect="1"/>
          </p:cNvPicPr>
          <p:nvPr userDrawn="1"/>
        </p:nvPicPr>
        <p:blipFill>
          <a:blip r:embed="rId6"/>
          <a:stretch>
            <a:fillRect/>
          </a:stretch>
        </p:blipFill>
        <p:spPr>
          <a:xfrm>
            <a:off x="508000" y="6393054"/>
            <a:ext cx="1392238" cy="228615"/>
          </a:xfrm>
          <a:prstGeom prst="rect">
            <a:avLst/>
          </a:prstGeom>
        </p:spPr>
      </p:pic>
      <p:sp>
        <p:nvSpPr>
          <p:cNvPr id="19" name="Text Placeholder 44">
            <a:extLst>
              <a:ext uri="{FF2B5EF4-FFF2-40B4-BE49-F238E27FC236}">
                <a16:creationId xmlns:a16="http://schemas.microsoft.com/office/drawing/2014/main" id="{D07342C0-9130-4E70-AE22-E72D293639C3}"/>
              </a:ext>
            </a:extLst>
          </p:cNvPr>
          <p:cNvSpPr>
            <a:spLocks noGrp="1"/>
          </p:cNvSpPr>
          <p:nvPr>
            <p:ph type="body" sz="quarter" idx="45" hasCustomPrompt="1"/>
          </p:nvPr>
        </p:nvSpPr>
        <p:spPr>
          <a:xfrm>
            <a:off x="2075498" y="6417480"/>
            <a:ext cx="6591617" cy="180000"/>
          </a:xfrm>
        </p:spPr>
        <p:txBody>
          <a:bodyPr anchor="t">
            <a:noAutofit/>
          </a:bodyPr>
          <a:lstStyle>
            <a:lvl1pPr>
              <a:spcAft>
                <a:spcPts val="0"/>
              </a:spcAft>
              <a:defRPr sz="800" b="0">
                <a:solidFill>
                  <a:schemeClr val="accent5"/>
                </a:solidFill>
              </a:defRPr>
            </a:lvl1pPr>
            <a:lvl2pPr marL="0" indent="0">
              <a:buNone/>
              <a:defRPr/>
            </a:lvl2pPr>
          </a:lstStyle>
          <a:p>
            <a:pPr lvl="0"/>
            <a:r>
              <a:rPr lang="en-US"/>
              <a:t>Add footnotes here if needed</a:t>
            </a:r>
          </a:p>
        </p:txBody>
      </p:sp>
      <p:pic>
        <p:nvPicPr>
          <p:cNvPr id="17" name="Picture 16" descr="Background pattern&#10;&#10;Description automatically generated">
            <a:extLst>
              <a:ext uri="{FF2B5EF4-FFF2-40B4-BE49-F238E27FC236}">
                <a16:creationId xmlns:a16="http://schemas.microsoft.com/office/drawing/2014/main" id="{069E51E3-9629-4224-8DB0-DCA33B911D5E}"/>
              </a:ext>
            </a:extLst>
          </p:cNvPr>
          <p:cNvPicPr>
            <a:picLocks noChangeAspect="1"/>
          </p:cNvPicPr>
          <p:nvPr userDrawn="1"/>
        </p:nvPicPr>
        <p:blipFill rotWithShape="1">
          <a:blip r:embed="rId7"/>
          <a:srcRect r="29276" b="56369"/>
          <a:stretch/>
        </p:blipFill>
        <p:spPr>
          <a:xfrm>
            <a:off x="11923545" y="6408737"/>
            <a:ext cx="268456" cy="212932"/>
          </a:xfrm>
          <a:prstGeom prst="rect">
            <a:avLst/>
          </a:prstGeom>
        </p:spPr>
      </p:pic>
    </p:spTree>
    <p:custDataLst>
      <p:tags r:id="rId1"/>
    </p:custDataLst>
    <p:extLst>
      <p:ext uri="{BB962C8B-B14F-4D97-AF65-F5344CB8AC3E}">
        <p14:creationId xmlns:p14="http://schemas.microsoft.com/office/powerpoint/2010/main" val="17413163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58A2490B-3980-400B-AF26-52D08136D158}"/>
              </a:ext>
            </a:extLst>
          </p:cNvPr>
          <p:cNvSpPr/>
          <p:nvPr userDrawn="1"/>
        </p:nvSpPr>
        <p:spPr>
          <a:xfrm flipH="1">
            <a:off x="5243513" y="4933950"/>
            <a:ext cx="6948486" cy="1924050"/>
          </a:xfrm>
          <a:custGeom>
            <a:avLst/>
            <a:gdLst>
              <a:gd name="connsiteX0" fmla="*/ 0 w 6000747"/>
              <a:gd name="connsiteY0" fmla="*/ 0 h 1914525"/>
              <a:gd name="connsiteX1" fmla="*/ 0 w 6000747"/>
              <a:gd name="connsiteY1" fmla="*/ 1914525 h 1914525"/>
              <a:gd name="connsiteX2" fmla="*/ 6000747 w 6000747"/>
              <a:gd name="connsiteY2" fmla="*/ 1914525 h 1914525"/>
              <a:gd name="connsiteX3" fmla="*/ 6000747 w 6000747"/>
              <a:gd name="connsiteY3" fmla="*/ 1750581 h 1914525"/>
            </a:gdLst>
            <a:ahLst/>
            <a:cxnLst>
              <a:cxn ang="0">
                <a:pos x="connsiteX0" y="connsiteY0"/>
              </a:cxn>
              <a:cxn ang="0">
                <a:pos x="connsiteX1" y="connsiteY1"/>
              </a:cxn>
              <a:cxn ang="0">
                <a:pos x="connsiteX2" y="connsiteY2"/>
              </a:cxn>
              <a:cxn ang="0">
                <a:pos x="connsiteX3" y="connsiteY3"/>
              </a:cxn>
            </a:cxnLst>
            <a:rect l="l" t="t" r="r" b="b"/>
            <a:pathLst>
              <a:path w="6000747" h="1914525">
                <a:moveTo>
                  <a:pt x="0" y="0"/>
                </a:moveTo>
                <a:lnTo>
                  <a:pt x="0" y="1914525"/>
                </a:lnTo>
                <a:lnTo>
                  <a:pt x="6000747" y="1914525"/>
                </a:lnTo>
                <a:lnTo>
                  <a:pt x="6000747" y="175058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Picture Placeholder 18">
            <a:extLst>
              <a:ext uri="{FF2B5EF4-FFF2-40B4-BE49-F238E27FC236}">
                <a16:creationId xmlns:a16="http://schemas.microsoft.com/office/drawing/2014/main" id="{0AC5D544-D6D4-4644-8133-DCE135EFBD5F}"/>
              </a:ext>
            </a:extLst>
          </p:cNvPr>
          <p:cNvSpPr>
            <a:spLocks noGrp="1"/>
          </p:cNvSpPr>
          <p:nvPr>
            <p:ph type="pic" sz="quarter" idx="13" hasCustomPrompt="1"/>
          </p:nvPr>
        </p:nvSpPr>
        <p:spPr>
          <a:xfrm>
            <a:off x="5243513" y="1"/>
            <a:ext cx="6948486" cy="6693241"/>
          </a:xfrm>
          <a:custGeom>
            <a:avLst/>
            <a:gdLst>
              <a:gd name="connsiteX0" fmla="*/ 0 w 6948486"/>
              <a:gd name="connsiteY0" fmla="*/ 0 h 6693241"/>
              <a:gd name="connsiteX1" fmla="*/ 6948486 w 6948486"/>
              <a:gd name="connsiteY1" fmla="*/ 0 h 6693241"/>
              <a:gd name="connsiteX2" fmla="*/ 6948486 w 6948486"/>
              <a:gd name="connsiteY2" fmla="*/ 4933950 h 6693241"/>
              <a:gd name="connsiteX3" fmla="*/ 0 w 6948486"/>
              <a:gd name="connsiteY3" fmla="*/ 6693241 h 6693241"/>
            </a:gdLst>
            <a:ahLst/>
            <a:cxnLst>
              <a:cxn ang="0">
                <a:pos x="connsiteX0" y="connsiteY0"/>
              </a:cxn>
              <a:cxn ang="0">
                <a:pos x="connsiteX1" y="connsiteY1"/>
              </a:cxn>
              <a:cxn ang="0">
                <a:pos x="connsiteX2" y="connsiteY2"/>
              </a:cxn>
              <a:cxn ang="0">
                <a:pos x="connsiteX3" y="connsiteY3"/>
              </a:cxn>
            </a:cxnLst>
            <a:rect l="l" t="t" r="r" b="b"/>
            <a:pathLst>
              <a:path w="6948486" h="6693241">
                <a:moveTo>
                  <a:pt x="0" y="0"/>
                </a:moveTo>
                <a:lnTo>
                  <a:pt x="6948486" y="0"/>
                </a:lnTo>
                <a:lnTo>
                  <a:pt x="6948486" y="4933950"/>
                </a:lnTo>
                <a:lnTo>
                  <a:pt x="0" y="6693241"/>
                </a:lnTo>
                <a:close/>
              </a:path>
            </a:pathLst>
          </a:custGeom>
        </p:spPr>
        <p:txBody>
          <a:bodyPr wrap="square" anchor="ctr">
            <a:noAutofit/>
          </a:bodyPr>
          <a:lstStyle>
            <a:lvl1pPr algn="ctr">
              <a:defRPr>
                <a:solidFill>
                  <a:schemeClr val="tx2"/>
                </a:solidFill>
              </a:defRPr>
            </a:lvl1pPr>
          </a:lstStyle>
          <a:p>
            <a:r>
              <a:rPr lang="en-US"/>
              <a:t>Click to place image</a:t>
            </a:r>
          </a:p>
        </p:txBody>
      </p:sp>
      <p:graphicFrame>
        <p:nvGraphicFramePr>
          <p:cNvPr id="9" name="Object 8" hidden="1">
            <a:extLst>
              <a:ext uri="{FF2B5EF4-FFF2-40B4-BE49-F238E27FC236}">
                <a16:creationId xmlns:a16="http://schemas.microsoft.com/office/drawing/2014/main" id="{4C60D568-294D-4B52-96CC-1552435C627D}"/>
              </a:ext>
            </a:extLst>
          </p:cNvPr>
          <p:cNvGraphicFramePr>
            <a:graphicFrameLocks noChangeAspect="1"/>
          </p:cNvGraphicFramePr>
          <p:nvPr userDrawn="1">
            <p:custDataLst>
              <p:tags r:id="rId2"/>
            </p:custDataLst>
            <p:extLst>
              <p:ext uri="{D42A27DB-BD31-4B8C-83A1-F6EECF244321}">
                <p14:modId xmlns:p14="http://schemas.microsoft.com/office/powerpoint/2010/main" val="3764682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4C60D568-294D-4B52-96CC-1552435C627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4553ABE6-11ED-4A08-BE2A-2B2468141A76}"/>
              </a:ext>
            </a:extLst>
          </p:cNvPr>
          <p:cNvSpPr>
            <a:spLocks noGrp="1"/>
          </p:cNvSpPr>
          <p:nvPr>
            <p:ph type="body" sz="quarter" idx="14" hasCustomPrompt="1"/>
          </p:nvPr>
        </p:nvSpPr>
        <p:spPr>
          <a:xfrm>
            <a:off x="508000" y="1857600"/>
            <a:ext cx="3597275" cy="1355011"/>
          </a:xfrm>
        </p:spPr>
        <p:txBody>
          <a:bodyPr anchor="t">
            <a:noAutofit/>
          </a:bodyPr>
          <a:lstStyle>
            <a:lvl1pPr>
              <a:defRPr sz="4400" b="1">
                <a:solidFill>
                  <a:schemeClr val="accent1"/>
                </a:solidFill>
                <a:latin typeface="+mj-lt"/>
              </a:defRPr>
            </a:lvl1pPr>
          </a:lstStyle>
          <a:p>
            <a:pPr lvl="0"/>
            <a:r>
              <a:rPr lang="en-US"/>
              <a:t>Click To</a:t>
            </a:r>
            <a:br>
              <a:rPr lang="en-US"/>
            </a:br>
            <a:r>
              <a:rPr lang="en-US"/>
              <a:t>Edit Title</a:t>
            </a:r>
          </a:p>
        </p:txBody>
      </p:sp>
      <p:sp>
        <p:nvSpPr>
          <p:cNvPr id="12" name="Text Placeholder 11">
            <a:extLst>
              <a:ext uri="{FF2B5EF4-FFF2-40B4-BE49-F238E27FC236}">
                <a16:creationId xmlns:a16="http://schemas.microsoft.com/office/drawing/2014/main" id="{4BFFD019-626C-4DFB-8AC9-47F52D59218E}"/>
              </a:ext>
            </a:extLst>
          </p:cNvPr>
          <p:cNvSpPr>
            <a:spLocks noGrp="1"/>
          </p:cNvSpPr>
          <p:nvPr>
            <p:ph type="body" sz="quarter" idx="15" hasCustomPrompt="1"/>
          </p:nvPr>
        </p:nvSpPr>
        <p:spPr>
          <a:xfrm>
            <a:off x="508000" y="1461799"/>
            <a:ext cx="3597275" cy="246221"/>
          </a:xfrm>
        </p:spPr>
        <p:txBody>
          <a:bodyPr anchor="b">
            <a:noAutofit/>
          </a:bodyPr>
          <a:lstStyle>
            <a:lvl1pPr>
              <a:defRPr b="0" cap="all" baseline="0">
                <a:solidFill>
                  <a:schemeClr val="accent2"/>
                </a:solidFill>
              </a:defRPr>
            </a:lvl1pPr>
            <a:lvl5pPr marL="538162" indent="0">
              <a:buNone/>
              <a:defRPr/>
            </a:lvl5pPr>
          </a:lstStyle>
          <a:p>
            <a:r>
              <a:rPr lang="en-US"/>
              <a:t>CLICK TO ADD HEADLINE STRAP</a:t>
            </a:r>
          </a:p>
        </p:txBody>
      </p:sp>
      <p:sp>
        <p:nvSpPr>
          <p:cNvPr id="8" name="Footer Placeholder 7">
            <a:extLst>
              <a:ext uri="{FF2B5EF4-FFF2-40B4-BE49-F238E27FC236}">
                <a16:creationId xmlns:a16="http://schemas.microsoft.com/office/drawing/2014/main" id="{E65392FD-B189-4757-A5B9-B84EC72317E7}"/>
              </a:ext>
            </a:extLst>
          </p:cNvPr>
          <p:cNvSpPr>
            <a:spLocks noGrp="1"/>
          </p:cNvSpPr>
          <p:nvPr>
            <p:ph type="ftr" sz="quarter" idx="17"/>
          </p:nvPr>
        </p:nvSpPr>
        <p:spPr>
          <a:xfrm>
            <a:off x="8842375" y="6417480"/>
            <a:ext cx="2435125" cy="180000"/>
          </a:xfrm>
        </p:spPr>
        <p:txBody>
          <a:bodyPr>
            <a:noAutofit/>
          </a:bodyPr>
          <a:lstStyle>
            <a:lvl1pPr>
              <a:defRPr>
                <a:solidFill>
                  <a:schemeClr val="accent5"/>
                </a:solidFill>
              </a:defRPr>
            </a:lvl1pPr>
          </a:lstStyle>
          <a:p>
            <a:r>
              <a:rPr lang="en-US"/>
              <a:t>Copyright © 2022 Commvault  |  All Rights Reserved</a:t>
            </a:r>
          </a:p>
        </p:txBody>
      </p:sp>
      <p:sp>
        <p:nvSpPr>
          <p:cNvPr id="10" name="Slide Number Placeholder 9">
            <a:extLst>
              <a:ext uri="{FF2B5EF4-FFF2-40B4-BE49-F238E27FC236}">
                <a16:creationId xmlns:a16="http://schemas.microsoft.com/office/drawing/2014/main" id="{E58415F4-05A1-495D-84A8-F2B7CF98AA4C}"/>
              </a:ext>
            </a:extLst>
          </p:cNvPr>
          <p:cNvSpPr>
            <a:spLocks noGrp="1"/>
          </p:cNvSpPr>
          <p:nvPr>
            <p:ph type="sldNum" sz="quarter" idx="18"/>
          </p:nvPr>
        </p:nvSpPr>
        <p:spPr>
          <a:xfrm>
            <a:off x="11452760" y="6417480"/>
            <a:ext cx="216000" cy="180000"/>
          </a:xfrm>
        </p:spPr>
        <p:txBody>
          <a:bodyPr>
            <a:noAutofit/>
          </a:bodyPr>
          <a:lstStyle>
            <a:lvl1pPr>
              <a:defRPr>
                <a:solidFill>
                  <a:schemeClr val="accent5"/>
                </a:solidFill>
              </a:defRPr>
            </a:lvl1pPr>
          </a:lstStyle>
          <a:p>
            <a:fld id="{07B3607E-E1C3-4266-9CAB-24052C78EA25}" type="slidenum">
              <a:rPr lang="en-US" smtClean="0"/>
              <a:pPr/>
              <a:t>‹#›</a:t>
            </a:fld>
            <a:endParaRPr lang="en-US"/>
          </a:p>
        </p:txBody>
      </p:sp>
      <p:pic>
        <p:nvPicPr>
          <p:cNvPr id="15" name="Picture 14" descr="A picture containing text&#10;&#10;Description automatically generated">
            <a:extLst>
              <a:ext uri="{FF2B5EF4-FFF2-40B4-BE49-F238E27FC236}">
                <a16:creationId xmlns:a16="http://schemas.microsoft.com/office/drawing/2014/main" id="{1D9B5D29-865A-44AA-8486-F764B6B5F957}"/>
              </a:ext>
            </a:extLst>
          </p:cNvPr>
          <p:cNvPicPr>
            <a:picLocks noChangeAspect="1"/>
          </p:cNvPicPr>
          <p:nvPr userDrawn="1"/>
        </p:nvPicPr>
        <p:blipFill>
          <a:blip r:embed="rId6"/>
          <a:stretch>
            <a:fillRect/>
          </a:stretch>
        </p:blipFill>
        <p:spPr>
          <a:xfrm>
            <a:off x="0" y="1993901"/>
            <a:ext cx="303624" cy="387964"/>
          </a:xfrm>
          <a:prstGeom prst="rect">
            <a:avLst/>
          </a:prstGeom>
        </p:spPr>
      </p:pic>
      <p:pic>
        <p:nvPicPr>
          <p:cNvPr id="21" name="Picture 20" descr="Background pattern&#10;&#10;Description automatically generated">
            <a:extLst>
              <a:ext uri="{FF2B5EF4-FFF2-40B4-BE49-F238E27FC236}">
                <a16:creationId xmlns:a16="http://schemas.microsoft.com/office/drawing/2014/main" id="{28425DD3-150A-4FC5-8BC3-89D959B2837F}"/>
              </a:ext>
            </a:extLst>
          </p:cNvPr>
          <p:cNvPicPr>
            <a:picLocks noChangeAspect="1"/>
          </p:cNvPicPr>
          <p:nvPr userDrawn="1"/>
        </p:nvPicPr>
        <p:blipFill rotWithShape="1">
          <a:blip r:embed="rId7"/>
          <a:srcRect r="29276" b="56369"/>
          <a:stretch/>
        </p:blipFill>
        <p:spPr>
          <a:xfrm>
            <a:off x="11923545" y="6408737"/>
            <a:ext cx="268456" cy="212932"/>
          </a:xfrm>
          <a:prstGeom prst="rect">
            <a:avLst/>
          </a:prstGeom>
        </p:spPr>
      </p:pic>
      <p:sp>
        <p:nvSpPr>
          <p:cNvPr id="13" name="Text Placeholder 44">
            <a:extLst>
              <a:ext uri="{FF2B5EF4-FFF2-40B4-BE49-F238E27FC236}">
                <a16:creationId xmlns:a16="http://schemas.microsoft.com/office/drawing/2014/main" id="{BA703B5D-119A-C243-A488-E936469E3160}"/>
              </a:ext>
            </a:extLst>
          </p:cNvPr>
          <p:cNvSpPr>
            <a:spLocks noGrp="1"/>
          </p:cNvSpPr>
          <p:nvPr>
            <p:ph type="body" sz="quarter" idx="45" hasCustomPrompt="1"/>
          </p:nvPr>
        </p:nvSpPr>
        <p:spPr>
          <a:xfrm>
            <a:off x="2075498" y="6417480"/>
            <a:ext cx="6591617" cy="180000"/>
          </a:xfrm>
        </p:spPr>
        <p:txBody>
          <a:bodyPr anchor="t">
            <a:noAutofit/>
          </a:bodyPr>
          <a:lstStyle>
            <a:lvl1pPr>
              <a:spcAft>
                <a:spcPts val="0"/>
              </a:spcAft>
              <a:defRPr sz="800" b="0">
                <a:solidFill>
                  <a:schemeClr val="tx2"/>
                </a:solidFill>
              </a:defRPr>
            </a:lvl1pPr>
            <a:lvl2pPr marL="0" indent="0">
              <a:buNone/>
              <a:defRPr/>
            </a:lvl2pPr>
          </a:lstStyle>
          <a:p>
            <a:pPr lvl="0"/>
            <a:r>
              <a:rPr lang="en-US"/>
              <a:t>Add footnotes here if needed</a:t>
            </a:r>
          </a:p>
        </p:txBody>
      </p:sp>
    </p:spTree>
    <p:custDataLst>
      <p:tags r:id="rId1"/>
    </p:custDataLst>
    <p:extLst>
      <p:ext uri="{BB962C8B-B14F-4D97-AF65-F5344CB8AC3E}">
        <p14:creationId xmlns:p14="http://schemas.microsoft.com/office/powerpoint/2010/main" val="1380990104"/>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and Text - Screen Placeholder">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C60D568-294D-4B52-96CC-1552435C627D}"/>
              </a:ext>
            </a:extLst>
          </p:cNvPr>
          <p:cNvGraphicFramePr>
            <a:graphicFrameLocks noChangeAspect="1"/>
          </p:cNvGraphicFramePr>
          <p:nvPr userDrawn="1">
            <p:custDataLst>
              <p:tags r:id="rId2"/>
            </p:custDataLst>
            <p:extLst>
              <p:ext uri="{D42A27DB-BD31-4B8C-83A1-F6EECF244321}">
                <p14:modId xmlns:p14="http://schemas.microsoft.com/office/powerpoint/2010/main" val="2118815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4C60D568-294D-4B52-96CC-1552435C627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E4CE40BE-6E62-49BE-8F19-6D8B150A49F5}"/>
              </a:ext>
            </a:extLst>
          </p:cNvPr>
          <p:cNvSpPr>
            <a:spLocks/>
          </p:cNvSpPr>
          <p:nvPr userDrawn="1"/>
        </p:nvSpPr>
        <p:spPr>
          <a:xfrm>
            <a:off x="6191250" y="0"/>
            <a:ext cx="60007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11" name="Picture 10">
            <a:extLst>
              <a:ext uri="{FF2B5EF4-FFF2-40B4-BE49-F238E27FC236}">
                <a16:creationId xmlns:a16="http://schemas.microsoft.com/office/drawing/2014/main" id="{8BC726F3-228D-4335-9940-0B57660E3A18}"/>
              </a:ext>
            </a:extLst>
          </p:cNvPr>
          <p:cNvPicPr>
            <a:picLocks noChangeAspect="1"/>
          </p:cNvPicPr>
          <p:nvPr userDrawn="1"/>
        </p:nvPicPr>
        <p:blipFill rotWithShape="1">
          <a:blip r:embed="rId6"/>
          <a:srcRect l="-1" t="-42" r="-513" b="-14"/>
          <a:stretch/>
        </p:blipFill>
        <p:spPr>
          <a:xfrm>
            <a:off x="5090783" y="714375"/>
            <a:ext cx="6630987" cy="5114925"/>
          </a:xfrm>
          <a:prstGeom prst="rect">
            <a:avLst/>
          </a:prstGeom>
          <a:effectLst/>
        </p:spPr>
      </p:pic>
      <p:sp>
        <p:nvSpPr>
          <p:cNvPr id="4" name="Text Placeholder 3">
            <a:extLst>
              <a:ext uri="{FF2B5EF4-FFF2-40B4-BE49-F238E27FC236}">
                <a16:creationId xmlns:a16="http://schemas.microsoft.com/office/drawing/2014/main" id="{4553ABE6-11ED-4A08-BE2A-2B2468141A76}"/>
              </a:ext>
            </a:extLst>
          </p:cNvPr>
          <p:cNvSpPr>
            <a:spLocks noGrp="1"/>
          </p:cNvSpPr>
          <p:nvPr>
            <p:ph type="body" sz="quarter" idx="14" hasCustomPrompt="1"/>
          </p:nvPr>
        </p:nvSpPr>
        <p:spPr>
          <a:xfrm>
            <a:off x="508000" y="1857600"/>
            <a:ext cx="3596400" cy="1915888"/>
          </a:xfrm>
        </p:spPr>
        <p:txBody>
          <a:bodyPr wrap="square">
            <a:noAutofit/>
          </a:bodyPr>
          <a:lstStyle>
            <a:lvl1pPr>
              <a:defRPr sz="4400" b="1">
                <a:solidFill>
                  <a:schemeClr val="accent1"/>
                </a:solidFill>
                <a:latin typeface="+mj-lt"/>
              </a:defRPr>
            </a:lvl1pPr>
          </a:lstStyle>
          <a:p>
            <a:pPr lvl="0"/>
            <a:r>
              <a:rPr lang="en-US"/>
              <a:t>Click To</a:t>
            </a:r>
            <a:br>
              <a:rPr lang="en-US"/>
            </a:br>
            <a:r>
              <a:rPr lang="en-US"/>
              <a:t>Edit Title</a:t>
            </a:r>
          </a:p>
        </p:txBody>
      </p:sp>
      <p:sp>
        <p:nvSpPr>
          <p:cNvPr id="13" name="Text Placeholder 12">
            <a:extLst>
              <a:ext uri="{FF2B5EF4-FFF2-40B4-BE49-F238E27FC236}">
                <a16:creationId xmlns:a16="http://schemas.microsoft.com/office/drawing/2014/main" id="{E83FEE83-59BC-4AEA-871A-5B66BD2865EA}"/>
              </a:ext>
            </a:extLst>
          </p:cNvPr>
          <p:cNvSpPr>
            <a:spLocks noGrp="1"/>
          </p:cNvSpPr>
          <p:nvPr>
            <p:ph type="body" sz="quarter" idx="16" hasCustomPrompt="1"/>
          </p:nvPr>
        </p:nvSpPr>
        <p:spPr>
          <a:xfrm>
            <a:off x="508001" y="4441507"/>
            <a:ext cx="3596400" cy="492443"/>
          </a:xfrm>
        </p:spPr>
        <p:txBody>
          <a:bodyPr anchor="b" anchorCtr="0">
            <a:noAutofit/>
          </a:bodyPr>
          <a:lstStyle>
            <a:lvl1pPr>
              <a:defRPr>
                <a:solidFill>
                  <a:schemeClr val="tx2"/>
                </a:solidFill>
              </a:defRPr>
            </a:lvl1pPr>
          </a:lstStyle>
          <a:p>
            <a:pPr lvl="0"/>
            <a:r>
              <a:rPr lang="en-US"/>
              <a:t>Two line text addition to the</a:t>
            </a:r>
            <a:br>
              <a:rPr lang="en-US"/>
            </a:br>
            <a:r>
              <a:rPr lang="en-US"/>
              <a:t>headline and sub-head.</a:t>
            </a:r>
          </a:p>
        </p:txBody>
      </p:sp>
      <p:sp>
        <p:nvSpPr>
          <p:cNvPr id="6" name="Footer Placeholder 5">
            <a:extLst>
              <a:ext uri="{FF2B5EF4-FFF2-40B4-BE49-F238E27FC236}">
                <a16:creationId xmlns:a16="http://schemas.microsoft.com/office/drawing/2014/main" id="{8116D6CB-D942-4023-921A-25F8CE3F35E1}"/>
              </a:ext>
            </a:extLst>
          </p:cNvPr>
          <p:cNvSpPr>
            <a:spLocks noGrp="1"/>
          </p:cNvSpPr>
          <p:nvPr>
            <p:ph type="ftr" sz="quarter" idx="18"/>
          </p:nvPr>
        </p:nvSpPr>
        <p:spPr>
          <a:xfrm>
            <a:off x="8842375" y="6417480"/>
            <a:ext cx="2435125" cy="180000"/>
          </a:xfrm>
        </p:spPr>
        <p:txBody>
          <a:bodyPr>
            <a:noAutofit/>
          </a:bodyPr>
          <a:lstStyle>
            <a:lvl1pPr>
              <a:defRPr>
                <a:solidFill>
                  <a:schemeClr val="accent5"/>
                </a:solidFill>
              </a:defRPr>
            </a:lvl1pPr>
          </a:lstStyle>
          <a:p>
            <a:r>
              <a:rPr lang="en-US"/>
              <a:t>Copyright © 2022 Commvault  |  All Rights Reserved</a:t>
            </a:r>
          </a:p>
        </p:txBody>
      </p:sp>
      <p:sp>
        <p:nvSpPr>
          <p:cNvPr id="7" name="Slide Number Placeholder 6">
            <a:extLst>
              <a:ext uri="{FF2B5EF4-FFF2-40B4-BE49-F238E27FC236}">
                <a16:creationId xmlns:a16="http://schemas.microsoft.com/office/drawing/2014/main" id="{8260925E-F452-46A5-B55B-0AE5F894A99F}"/>
              </a:ext>
            </a:extLst>
          </p:cNvPr>
          <p:cNvSpPr>
            <a:spLocks noGrp="1"/>
          </p:cNvSpPr>
          <p:nvPr>
            <p:ph type="sldNum" sz="quarter" idx="19"/>
          </p:nvPr>
        </p:nvSpPr>
        <p:spPr>
          <a:xfrm>
            <a:off x="11452760" y="6417480"/>
            <a:ext cx="216000" cy="180000"/>
          </a:xfrm>
        </p:spPr>
        <p:txBody>
          <a:bodyPr>
            <a:noAutofit/>
          </a:bodyPr>
          <a:lstStyle>
            <a:lvl1pPr>
              <a:defRPr>
                <a:solidFill>
                  <a:schemeClr val="accent5"/>
                </a:solidFill>
              </a:defRPr>
            </a:lvl1pPr>
          </a:lstStyle>
          <a:p>
            <a:fld id="{07B3607E-E1C3-4266-9CAB-24052C78EA25}" type="slidenum">
              <a:rPr lang="en-US" smtClean="0"/>
              <a:pPr/>
              <a:t>‹#›</a:t>
            </a:fld>
            <a:endParaRPr lang="en-US"/>
          </a:p>
        </p:txBody>
      </p:sp>
      <p:pic>
        <p:nvPicPr>
          <p:cNvPr id="18" name="Picture 17" descr="Background pattern&#10;&#10;Description automatically generated">
            <a:extLst>
              <a:ext uri="{FF2B5EF4-FFF2-40B4-BE49-F238E27FC236}">
                <a16:creationId xmlns:a16="http://schemas.microsoft.com/office/drawing/2014/main" id="{E0FF5302-4D20-6042-91AF-957D8E39AB88}"/>
              </a:ext>
            </a:extLst>
          </p:cNvPr>
          <p:cNvPicPr>
            <a:picLocks noChangeAspect="1"/>
          </p:cNvPicPr>
          <p:nvPr userDrawn="1"/>
        </p:nvPicPr>
        <p:blipFill rotWithShape="1">
          <a:blip r:embed="rId7"/>
          <a:srcRect t="1" r="29276" b="61325"/>
          <a:stretch/>
        </p:blipFill>
        <p:spPr>
          <a:xfrm>
            <a:off x="11923545" y="6408737"/>
            <a:ext cx="268456" cy="188743"/>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B0A5B7C0-BD20-4751-9674-C9DF756FAFCF}"/>
              </a:ext>
            </a:extLst>
          </p:cNvPr>
          <p:cNvPicPr>
            <a:picLocks noChangeAspect="1"/>
          </p:cNvPicPr>
          <p:nvPr userDrawn="1"/>
        </p:nvPicPr>
        <p:blipFill>
          <a:blip r:embed="rId8"/>
          <a:stretch>
            <a:fillRect/>
          </a:stretch>
        </p:blipFill>
        <p:spPr>
          <a:xfrm>
            <a:off x="0" y="1993901"/>
            <a:ext cx="303624" cy="387964"/>
          </a:xfrm>
          <a:prstGeom prst="rect">
            <a:avLst/>
          </a:prstGeom>
        </p:spPr>
      </p:pic>
      <p:sp>
        <p:nvSpPr>
          <p:cNvPr id="10" name="Picture Placeholder 9">
            <a:extLst>
              <a:ext uri="{FF2B5EF4-FFF2-40B4-BE49-F238E27FC236}">
                <a16:creationId xmlns:a16="http://schemas.microsoft.com/office/drawing/2014/main" id="{25371EBE-4044-49E4-8E4A-3CFEB63562B9}"/>
              </a:ext>
            </a:extLst>
          </p:cNvPr>
          <p:cNvSpPr>
            <a:spLocks noGrp="1"/>
          </p:cNvSpPr>
          <p:nvPr>
            <p:ph type="pic" sz="quarter" idx="24" hasCustomPrompt="1"/>
          </p:nvPr>
        </p:nvSpPr>
        <p:spPr>
          <a:xfrm>
            <a:off x="5232070" y="1171575"/>
            <a:ext cx="6310316" cy="4510088"/>
          </a:xfrm>
        </p:spPr>
        <p:txBody>
          <a:bodyPr anchor="ctr">
            <a:noAutofit/>
          </a:bodyPr>
          <a:lstStyle>
            <a:lvl1pPr algn="ctr">
              <a:defRPr>
                <a:solidFill>
                  <a:schemeClr val="bg1"/>
                </a:solidFill>
              </a:defRPr>
            </a:lvl1pPr>
          </a:lstStyle>
          <a:p>
            <a:r>
              <a:rPr lang="en-US"/>
              <a:t>Click to place image</a:t>
            </a:r>
          </a:p>
        </p:txBody>
      </p:sp>
      <p:sp>
        <p:nvSpPr>
          <p:cNvPr id="19" name="Text Placeholder 11">
            <a:extLst>
              <a:ext uri="{FF2B5EF4-FFF2-40B4-BE49-F238E27FC236}">
                <a16:creationId xmlns:a16="http://schemas.microsoft.com/office/drawing/2014/main" id="{FAD1B20E-9402-4938-B5F1-D81C9C549453}"/>
              </a:ext>
            </a:extLst>
          </p:cNvPr>
          <p:cNvSpPr>
            <a:spLocks noGrp="1"/>
          </p:cNvSpPr>
          <p:nvPr>
            <p:ph type="body" sz="quarter" idx="15" hasCustomPrompt="1"/>
          </p:nvPr>
        </p:nvSpPr>
        <p:spPr>
          <a:xfrm>
            <a:off x="508000" y="1461799"/>
            <a:ext cx="3597275" cy="246221"/>
          </a:xfrm>
        </p:spPr>
        <p:txBody>
          <a:bodyPr anchor="b">
            <a:noAutofit/>
          </a:bodyPr>
          <a:lstStyle>
            <a:lvl1pPr>
              <a:defRPr b="0" cap="all" baseline="0">
                <a:solidFill>
                  <a:schemeClr val="accent2"/>
                </a:solidFill>
              </a:defRPr>
            </a:lvl1pPr>
            <a:lvl5pPr marL="538162" indent="0">
              <a:buNone/>
              <a:defRPr/>
            </a:lvl5pPr>
          </a:lstStyle>
          <a:p>
            <a:r>
              <a:rPr lang="en-US"/>
              <a:t>CLICK TO ADD HEADLINE STRAP</a:t>
            </a:r>
          </a:p>
        </p:txBody>
      </p:sp>
      <p:sp>
        <p:nvSpPr>
          <p:cNvPr id="16" name="Text Placeholder 44">
            <a:extLst>
              <a:ext uri="{FF2B5EF4-FFF2-40B4-BE49-F238E27FC236}">
                <a16:creationId xmlns:a16="http://schemas.microsoft.com/office/drawing/2014/main" id="{205A7428-AD3C-D544-933F-1BA403C5530F}"/>
              </a:ext>
            </a:extLst>
          </p:cNvPr>
          <p:cNvSpPr>
            <a:spLocks noGrp="1"/>
          </p:cNvSpPr>
          <p:nvPr>
            <p:ph type="body" sz="quarter" idx="45" hasCustomPrompt="1"/>
          </p:nvPr>
        </p:nvSpPr>
        <p:spPr>
          <a:xfrm>
            <a:off x="2075498" y="6417480"/>
            <a:ext cx="6591617" cy="180000"/>
          </a:xfrm>
        </p:spPr>
        <p:txBody>
          <a:bodyPr anchor="t">
            <a:noAutofit/>
          </a:bodyPr>
          <a:lstStyle>
            <a:lvl1pPr>
              <a:spcAft>
                <a:spcPts val="0"/>
              </a:spcAft>
              <a:defRPr sz="800" b="0">
                <a:solidFill>
                  <a:schemeClr val="tx2"/>
                </a:solidFill>
              </a:defRPr>
            </a:lvl1pPr>
            <a:lvl2pPr marL="0" indent="0">
              <a:buNone/>
              <a:defRPr/>
            </a:lvl2pPr>
          </a:lstStyle>
          <a:p>
            <a:pPr lvl="0"/>
            <a:r>
              <a:rPr lang="en-US"/>
              <a:t>Add footnotes here if needed</a:t>
            </a:r>
          </a:p>
        </p:txBody>
      </p:sp>
    </p:spTree>
    <p:custDataLst>
      <p:tags r:id="rId1"/>
    </p:custDataLst>
    <p:extLst>
      <p:ext uri="{BB962C8B-B14F-4D97-AF65-F5344CB8AC3E}">
        <p14:creationId xmlns:p14="http://schemas.microsoft.com/office/powerpoint/2010/main" val="1038328639"/>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Image and Text - Two Phone Placehol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CE40BE-6E62-49BE-8F19-6D8B150A49F5}"/>
              </a:ext>
            </a:extLst>
          </p:cNvPr>
          <p:cNvSpPr>
            <a:spLocks/>
          </p:cNvSpPr>
          <p:nvPr userDrawn="1"/>
        </p:nvSpPr>
        <p:spPr>
          <a:xfrm>
            <a:off x="0" y="0"/>
            <a:ext cx="504983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1" name="Rectangle: Rounded Corners 30">
            <a:extLst>
              <a:ext uri="{FF2B5EF4-FFF2-40B4-BE49-F238E27FC236}">
                <a16:creationId xmlns:a16="http://schemas.microsoft.com/office/drawing/2014/main" id="{325B772E-857E-46DD-AA21-B0A71E1A30BD}"/>
              </a:ext>
            </a:extLst>
          </p:cNvPr>
          <p:cNvSpPr/>
          <p:nvPr userDrawn="1"/>
        </p:nvSpPr>
        <p:spPr>
          <a:xfrm>
            <a:off x="600815" y="379141"/>
            <a:ext cx="2373194" cy="5060780"/>
          </a:xfrm>
          <a:prstGeom prst="roundRect">
            <a:avLst>
              <a:gd name="adj" fmla="val 12290"/>
            </a:avLst>
          </a:prstGeom>
          <a:solidFill>
            <a:srgbClr val="D0D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accent1"/>
              </a:solidFill>
            </a:endParaRPr>
          </a:p>
        </p:txBody>
      </p:sp>
      <p:sp>
        <p:nvSpPr>
          <p:cNvPr id="32" name="Rectangle: Rounded Corners 31">
            <a:extLst>
              <a:ext uri="{FF2B5EF4-FFF2-40B4-BE49-F238E27FC236}">
                <a16:creationId xmlns:a16="http://schemas.microsoft.com/office/drawing/2014/main" id="{C1AF4C60-8B2A-4DA5-B4F8-BCE4AE20FABA}"/>
              </a:ext>
            </a:extLst>
          </p:cNvPr>
          <p:cNvSpPr/>
          <p:nvPr userDrawn="1"/>
        </p:nvSpPr>
        <p:spPr>
          <a:xfrm>
            <a:off x="3752015" y="967929"/>
            <a:ext cx="2373194" cy="5060780"/>
          </a:xfrm>
          <a:prstGeom prst="roundRect">
            <a:avLst>
              <a:gd name="adj" fmla="val 12290"/>
            </a:avLst>
          </a:prstGeom>
          <a:solidFill>
            <a:srgbClr val="D0D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accent1"/>
              </a:solidFill>
            </a:endParaRPr>
          </a:p>
        </p:txBody>
      </p:sp>
      <p:graphicFrame>
        <p:nvGraphicFramePr>
          <p:cNvPr id="9" name="Object 8">
            <a:extLst>
              <a:ext uri="{FF2B5EF4-FFF2-40B4-BE49-F238E27FC236}">
                <a16:creationId xmlns:a16="http://schemas.microsoft.com/office/drawing/2014/main" id="{4C60D568-294D-4B52-96CC-1552435C627D}"/>
              </a:ext>
            </a:extLst>
          </p:cNvPr>
          <p:cNvGraphicFramePr>
            <a:graphicFrameLocks noChangeAspect="1"/>
          </p:cNvGraphicFramePr>
          <p:nvPr userDrawn="1">
            <p:custDataLst>
              <p:tags r:id="rId2"/>
            </p:custDataLst>
            <p:extLst>
              <p:ext uri="{D42A27DB-BD31-4B8C-83A1-F6EECF244321}">
                <p14:modId xmlns:p14="http://schemas.microsoft.com/office/powerpoint/2010/main" val="149841863"/>
              </p:ext>
            </p:extLst>
          </p:nvPr>
        </p:nvGraphicFramePr>
        <p:xfrm>
          <a:off x="-955690"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a:extLst>
                          <a:ext uri="{FF2B5EF4-FFF2-40B4-BE49-F238E27FC236}">
                            <a16:creationId xmlns:a16="http://schemas.microsoft.com/office/drawing/2014/main" id="{4C60D568-294D-4B52-96CC-1552435C627D}"/>
                          </a:ext>
                        </a:extLst>
                      </p:cNvPr>
                      <p:cNvPicPr/>
                      <p:nvPr/>
                    </p:nvPicPr>
                    <p:blipFill>
                      <a:blip r:embed="rId5"/>
                      <a:stretch>
                        <a:fillRect/>
                      </a:stretch>
                    </p:blipFill>
                    <p:spPr>
                      <a:xfrm>
                        <a:off x="-955690" y="1588"/>
                        <a:ext cx="1588" cy="1588"/>
                      </a:xfrm>
                      <a:prstGeom prst="rect">
                        <a:avLst/>
                      </a:prstGeom>
                    </p:spPr>
                  </p:pic>
                </p:oleObj>
              </mc:Fallback>
            </mc:AlternateContent>
          </a:graphicData>
        </a:graphic>
      </p:graphicFrame>
      <p:sp>
        <p:nvSpPr>
          <p:cNvPr id="30" name="Picture Placeholder 29">
            <a:extLst>
              <a:ext uri="{FF2B5EF4-FFF2-40B4-BE49-F238E27FC236}">
                <a16:creationId xmlns:a16="http://schemas.microsoft.com/office/drawing/2014/main" id="{48932BF2-BD34-47D2-8A59-CDBE54281841}"/>
              </a:ext>
            </a:extLst>
          </p:cNvPr>
          <p:cNvSpPr>
            <a:spLocks noGrp="1"/>
          </p:cNvSpPr>
          <p:nvPr>
            <p:ph type="pic" sz="quarter" idx="13" hasCustomPrompt="1"/>
          </p:nvPr>
        </p:nvSpPr>
        <p:spPr>
          <a:xfrm>
            <a:off x="3780372" y="991336"/>
            <a:ext cx="2316480" cy="4975860"/>
          </a:xfrm>
          <a:custGeom>
            <a:avLst/>
            <a:gdLst>
              <a:gd name="connsiteX0" fmla="*/ 241308 w 2316480"/>
              <a:gd name="connsiteY0" fmla="*/ 0 h 4975860"/>
              <a:gd name="connsiteX1" fmla="*/ 510093 w 2316480"/>
              <a:gd name="connsiteY1" fmla="*/ 0 h 4975860"/>
              <a:gd name="connsiteX2" fmla="*/ 513481 w 2316480"/>
              <a:gd name="connsiteY2" fmla="*/ 1440 h 4975860"/>
              <a:gd name="connsiteX3" fmla="*/ 522144 w 2316480"/>
              <a:gd name="connsiteY3" fmla="*/ 22908 h 4975860"/>
              <a:gd name="connsiteX4" fmla="*/ 522144 w 2316480"/>
              <a:gd name="connsiteY4" fmla="*/ 48485 h 4975860"/>
              <a:gd name="connsiteX5" fmla="*/ 522144 w 2316480"/>
              <a:gd name="connsiteY5" fmla="*/ 48613 h 4975860"/>
              <a:gd name="connsiteX6" fmla="*/ 653061 w 2316480"/>
              <a:gd name="connsiteY6" fmla="*/ 182127 h 4975860"/>
              <a:gd name="connsiteX7" fmla="*/ 1664198 w 2316480"/>
              <a:gd name="connsiteY7" fmla="*/ 182127 h 4975860"/>
              <a:gd name="connsiteX8" fmla="*/ 1664451 w 2316480"/>
              <a:gd name="connsiteY8" fmla="*/ 182127 h 4975860"/>
              <a:gd name="connsiteX9" fmla="*/ 1795620 w 2316480"/>
              <a:gd name="connsiteY9" fmla="*/ 48869 h 4975860"/>
              <a:gd name="connsiteX10" fmla="*/ 1795620 w 2316480"/>
              <a:gd name="connsiteY10" fmla="*/ 23291 h 4975860"/>
              <a:gd name="connsiteX11" fmla="*/ 1795620 w 2316480"/>
              <a:gd name="connsiteY11" fmla="*/ 23036 h 4975860"/>
              <a:gd name="connsiteX12" fmla="*/ 1804466 w 2316480"/>
              <a:gd name="connsiteY12" fmla="*/ 1638 h 4975860"/>
              <a:gd name="connsiteX13" fmla="*/ 1808414 w 2316480"/>
              <a:gd name="connsiteY13" fmla="*/ 0 h 4975860"/>
              <a:gd name="connsiteX14" fmla="*/ 2075172 w 2316480"/>
              <a:gd name="connsiteY14" fmla="*/ 0 h 4975860"/>
              <a:gd name="connsiteX15" fmla="*/ 2316480 w 2316480"/>
              <a:gd name="connsiteY15" fmla="*/ 241308 h 4975860"/>
              <a:gd name="connsiteX16" fmla="*/ 2316480 w 2316480"/>
              <a:gd name="connsiteY16" fmla="*/ 4734552 h 4975860"/>
              <a:gd name="connsiteX17" fmla="*/ 2075172 w 2316480"/>
              <a:gd name="connsiteY17" fmla="*/ 4975860 h 4975860"/>
              <a:gd name="connsiteX18" fmla="*/ 241308 w 2316480"/>
              <a:gd name="connsiteY18" fmla="*/ 4975860 h 4975860"/>
              <a:gd name="connsiteX19" fmla="*/ 0 w 2316480"/>
              <a:gd name="connsiteY19" fmla="*/ 4734552 h 4975860"/>
              <a:gd name="connsiteX20" fmla="*/ 0 w 2316480"/>
              <a:gd name="connsiteY20" fmla="*/ 241308 h 4975860"/>
              <a:gd name="connsiteX21" fmla="*/ 241308 w 2316480"/>
              <a:gd name="connsiteY21" fmla="*/ 0 h 497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16480" h="4975860">
                <a:moveTo>
                  <a:pt x="241308" y="0"/>
                </a:moveTo>
                <a:lnTo>
                  <a:pt x="510093" y="0"/>
                </a:lnTo>
                <a:lnTo>
                  <a:pt x="513481" y="1440"/>
                </a:lnTo>
                <a:cubicBezTo>
                  <a:pt x="518868" y="6947"/>
                  <a:pt x="522182" y="14538"/>
                  <a:pt x="522144" y="22908"/>
                </a:cubicBezTo>
                <a:lnTo>
                  <a:pt x="522144" y="48485"/>
                </a:lnTo>
                <a:cubicBezTo>
                  <a:pt x="522144" y="48524"/>
                  <a:pt x="522144" y="48574"/>
                  <a:pt x="522144" y="48613"/>
                </a:cubicBezTo>
                <a:cubicBezTo>
                  <a:pt x="521929" y="122136"/>
                  <a:pt x="580552" y="181910"/>
                  <a:pt x="653061" y="182127"/>
                </a:cubicBezTo>
                <a:lnTo>
                  <a:pt x="1664198" y="182127"/>
                </a:lnTo>
                <a:cubicBezTo>
                  <a:pt x="1664287" y="182127"/>
                  <a:pt x="1664362" y="182127"/>
                  <a:pt x="1664451" y="182127"/>
                </a:cubicBezTo>
                <a:cubicBezTo>
                  <a:pt x="1736959" y="182050"/>
                  <a:pt x="1795696" y="122391"/>
                  <a:pt x="1795620" y="48869"/>
                </a:cubicBezTo>
                <a:lnTo>
                  <a:pt x="1795620" y="23291"/>
                </a:lnTo>
                <a:cubicBezTo>
                  <a:pt x="1795620" y="23202"/>
                  <a:pt x="1795620" y="23125"/>
                  <a:pt x="1795620" y="23036"/>
                </a:cubicBezTo>
                <a:cubicBezTo>
                  <a:pt x="1795658" y="14665"/>
                  <a:pt x="1799035" y="7101"/>
                  <a:pt x="1804466" y="1638"/>
                </a:cubicBezTo>
                <a:lnTo>
                  <a:pt x="1808414" y="0"/>
                </a:lnTo>
                <a:lnTo>
                  <a:pt x="2075172" y="0"/>
                </a:lnTo>
                <a:cubicBezTo>
                  <a:pt x="2208443" y="0"/>
                  <a:pt x="2316480" y="108037"/>
                  <a:pt x="2316480" y="241308"/>
                </a:cubicBezTo>
                <a:lnTo>
                  <a:pt x="2316480" y="4734552"/>
                </a:lnTo>
                <a:cubicBezTo>
                  <a:pt x="2316480" y="4867823"/>
                  <a:pt x="2208443" y="4975860"/>
                  <a:pt x="2075172" y="4975860"/>
                </a:cubicBezTo>
                <a:lnTo>
                  <a:pt x="241308" y="4975860"/>
                </a:lnTo>
                <a:cubicBezTo>
                  <a:pt x="108037" y="4975860"/>
                  <a:pt x="0" y="4867823"/>
                  <a:pt x="0" y="4734552"/>
                </a:cubicBezTo>
                <a:lnTo>
                  <a:pt x="0" y="241308"/>
                </a:lnTo>
                <a:cubicBezTo>
                  <a:pt x="0" y="108037"/>
                  <a:pt x="108037" y="0"/>
                  <a:pt x="241308" y="0"/>
                </a:cubicBezTo>
                <a:close/>
              </a:path>
            </a:pathLst>
          </a:custGeom>
          <a:noFill/>
        </p:spPr>
        <p:txBody>
          <a:bodyPr wrap="square" anchor="ctr">
            <a:noAutofit/>
          </a:bodyPr>
          <a:lstStyle>
            <a:lvl1pPr algn="ctr">
              <a:defRPr>
                <a:solidFill>
                  <a:schemeClr val="accent1"/>
                </a:solidFill>
              </a:defRPr>
            </a:lvl1pPr>
          </a:lstStyle>
          <a:p>
            <a:r>
              <a:rPr lang="en-US"/>
              <a:t>Click to place image</a:t>
            </a:r>
          </a:p>
        </p:txBody>
      </p:sp>
      <p:sp>
        <p:nvSpPr>
          <p:cNvPr id="4" name="Text Placeholder 3">
            <a:extLst>
              <a:ext uri="{FF2B5EF4-FFF2-40B4-BE49-F238E27FC236}">
                <a16:creationId xmlns:a16="http://schemas.microsoft.com/office/drawing/2014/main" id="{4553ABE6-11ED-4A08-BE2A-2B2468141A76}"/>
              </a:ext>
            </a:extLst>
          </p:cNvPr>
          <p:cNvSpPr>
            <a:spLocks noGrp="1"/>
          </p:cNvSpPr>
          <p:nvPr>
            <p:ph type="body" sz="quarter" idx="14" hasCustomPrompt="1"/>
          </p:nvPr>
        </p:nvSpPr>
        <p:spPr>
          <a:xfrm>
            <a:off x="7137400" y="1857409"/>
            <a:ext cx="4546599" cy="1354217"/>
          </a:xfrm>
        </p:spPr>
        <p:txBody>
          <a:bodyPr wrap="square">
            <a:noAutofit/>
          </a:bodyPr>
          <a:lstStyle>
            <a:lvl1pPr>
              <a:defRPr sz="4400" b="1">
                <a:solidFill>
                  <a:schemeClr val="accent1"/>
                </a:solidFill>
                <a:latin typeface="+mj-lt"/>
              </a:defRPr>
            </a:lvl1pPr>
          </a:lstStyle>
          <a:p>
            <a:pPr lvl="0"/>
            <a:r>
              <a:rPr lang="en-US"/>
              <a:t>Click To</a:t>
            </a:r>
            <a:br>
              <a:rPr lang="en-US"/>
            </a:br>
            <a:r>
              <a:rPr lang="en-US"/>
              <a:t>Edit Title</a:t>
            </a:r>
          </a:p>
        </p:txBody>
      </p:sp>
      <p:sp>
        <p:nvSpPr>
          <p:cNvPr id="13" name="Text Placeholder 12">
            <a:extLst>
              <a:ext uri="{FF2B5EF4-FFF2-40B4-BE49-F238E27FC236}">
                <a16:creationId xmlns:a16="http://schemas.microsoft.com/office/drawing/2014/main" id="{E83FEE83-59BC-4AEA-871A-5B66BD2865EA}"/>
              </a:ext>
            </a:extLst>
          </p:cNvPr>
          <p:cNvSpPr>
            <a:spLocks noGrp="1"/>
          </p:cNvSpPr>
          <p:nvPr>
            <p:ph type="body" sz="quarter" idx="16" hasCustomPrompt="1"/>
          </p:nvPr>
        </p:nvSpPr>
        <p:spPr>
          <a:xfrm>
            <a:off x="7137400" y="4441507"/>
            <a:ext cx="4546599" cy="492443"/>
          </a:xfrm>
        </p:spPr>
        <p:txBody>
          <a:bodyPr anchor="b" anchorCtr="0">
            <a:noAutofit/>
          </a:bodyPr>
          <a:lstStyle>
            <a:lvl1pPr>
              <a:defRPr>
                <a:solidFill>
                  <a:schemeClr val="tx2"/>
                </a:solidFill>
              </a:defRPr>
            </a:lvl1pPr>
          </a:lstStyle>
          <a:p>
            <a:pPr lvl="0"/>
            <a:r>
              <a:rPr lang="en-US"/>
              <a:t>Two line text addition to the</a:t>
            </a:r>
            <a:br>
              <a:rPr lang="en-US"/>
            </a:br>
            <a:r>
              <a:rPr lang="en-US"/>
              <a:t>headline and sub-head.</a:t>
            </a:r>
          </a:p>
        </p:txBody>
      </p:sp>
      <p:sp>
        <p:nvSpPr>
          <p:cNvPr id="6" name="Footer Placeholder 5">
            <a:extLst>
              <a:ext uri="{FF2B5EF4-FFF2-40B4-BE49-F238E27FC236}">
                <a16:creationId xmlns:a16="http://schemas.microsoft.com/office/drawing/2014/main" id="{1095A18D-59D1-4AC7-A7F3-52C0A5C44286}"/>
              </a:ext>
            </a:extLst>
          </p:cNvPr>
          <p:cNvSpPr>
            <a:spLocks noGrp="1"/>
          </p:cNvSpPr>
          <p:nvPr>
            <p:ph type="ftr" sz="quarter" idx="19"/>
          </p:nvPr>
        </p:nvSpPr>
        <p:spPr>
          <a:xfrm>
            <a:off x="8842375" y="6417480"/>
            <a:ext cx="2435125" cy="180000"/>
          </a:xfrm>
        </p:spPr>
        <p:txBody>
          <a:bodyPr>
            <a:noAutofit/>
          </a:bodyPr>
          <a:lstStyle/>
          <a:p>
            <a:r>
              <a:rPr lang="en-US"/>
              <a:t>Copyright © 2022 Commvault  |  All Rights Reserved</a:t>
            </a:r>
          </a:p>
        </p:txBody>
      </p:sp>
      <p:sp>
        <p:nvSpPr>
          <p:cNvPr id="7" name="Slide Number Placeholder 6">
            <a:extLst>
              <a:ext uri="{FF2B5EF4-FFF2-40B4-BE49-F238E27FC236}">
                <a16:creationId xmlns:a16="http://schemas.microsoft.com/office/drawing/2014/main" id="{D2A8C91B-EA12-44E9-8AC9-A6001E129948}"/>
              </a:ext>
            </a:extLst>
          </p:cNvPr>
          <p:cNvSpPr>
            <a:spLocks noGrp="1"/>
          </p:cNvSpPr>
          <p:nvPr>
            <p:ph type="sldNum" sz="quarter" idx="20"/>
          </p:nvPr>
        </p:nvSpPr>
        <p:spPr>
          <a:xfrm>
            <a:off x="11452760" y="6417480"/>
            <a:ext cx="216000" cy="180000"/>
          </a:xfrm>
        </p:spPr>
        <p:txBody>
          <a:bodyPr>
            <a:noAutofit/>
          </a:bodyPr>
          <a:lstStyle/>
          <a:p>
            <a:fld id="{07B3607E-E1C3-4266-9CAB-24052C78EA25}" type="slidenum">
              <a:rPr lang="en-US" smtClean="0"/>
              <a:pPr/>
              <a:t>‹#›</a:t>
            </a:fld>
            <a:endParaRPr lang="en-US"/>
          </a:p>
        </p:txBody>
      </p:sp>
      <p:sp>
        <p:nvSpPr>
          <p:cNvPr id="29" name="Picture Placeholder 28">
            <a:extLst>
              <a:ext uri="{FF2B5EF4-FFF2-40B4-BE49-F238E27FC236}">
                <a16:creationId xmlns:a16="http://schemas.microsoft.com/office/drawing/2014/main" id="{97B78858-BDBB-4FA5-BE1B-59A27BAEEB71}"/>
              </a:ext>
            </a:extLst>
          </p:cNvPr>
          <p:cNvSpPr>
            <a:spLocks noGrp="1"/>
          </p:cNvSpPr>
          <p:nvPr>
            <p:ph type="pic" sz="quarter" idx="17" hasCustomPrompt="1"/>
          </p:nvPr>
        </p:nvSpPr>
        <p:spPr>
          <a:xfrm>
            <a:off x="629811" y="403398"/>
            <a:ext cx="2316480" cy="4975860"/>
          </a:xfrm>
          <a:custGeom>
            <a:avLst/>
            <a:gdLst>
              <a:gd name="connsiteX0" fmla="*/ 241308 w 2316480"/>
              <a:gd name="connsiteY0" fmla="*/ 0 h 4975860"/>
              <a:gd name="connsiteX1" fmla="*/ 510093 w 2316480"/>
              <a:gd name="connsiteY1" fmla="*/ 0 h 4975860"/>
              <a:gd name="connsiteX2" fmla="*/ 513481 w 2316480"/>
              <a:gd name="connsiteY2" fmla="*/ 1440 h 4975860"/>
              <a:gd name="connsiteX3" fmla="*/ 522144 w 2316480"/>
              <a:gd name="connsiteY3" fmla="*/ 22908 h 4975860"/>
              <a:gd name="connsiteX4" fmla="*/ 522144 w 2316480"/>
              <a:gd name="connsiteY4" fmla="*/ 48485 h 4975860"/>
              <a:gd name="connsiteX5" fmla="*/ 522144 w 2316480"/>
              <a:gd name="connsiteY5" fmla="*/ 48613 h 4975860"/>
              <a:gd name="connsiteX6" fmla="*/ 653061 w 2316480"/>
              <a:gd name="connsiteY6" fmla="*/ 182127 h 4975860"/>
              <a:gd name="connsiteX7" fmla="*/ 1664198 w 2316480"/>
              <a:gd name="connsiteY7" fmla="*/ 182127 h 4975860"/>
              <a:gd name="connsiteX8" fmla="*/ 1664451 w 2316480"/>
              <a:gd name="connsiteY8" fmla="*/ 182127 h 4975860"/>
              <a:gd name="connsiteX9" fmla="*/ 1795620 w 2316480"/>
              <a:gd name="connsiteY9" fmla="*/ 48869 h 4975860"/>
              <a:gd name="connsiteX10" fmla="*/ 1795620 w 2316480"/>
              <a:gd name="connsiteY10" fmla="*/ 23291 h 4975860"/>
              <a:gd name="connsiteX11" fmla="*/ 1795620 w 2316480"/>
              <a:gd name="connsiteY11" fmla="*/ 23036 h 4975860"/>
              <a:gd name="connsiteX12" fmla="*/ 1804466 w 2316480"/>
              <a:gd name="connsiteY12" fmla="*/ 1638 h 4975860"/>
              <a:gd name="connsiteX13" fmla="*/ 1808414 w 2316480"/>
              <a:gd name="connsiteY13" fmla="*/ 0 h 4975860"/>
              <a:gd name="connsiteX14" fmla="*/ 2075172 w 2316480"/>
              <a:gd name="connsiteY14" fmla="*/ 0 h 4975860"/>
              <a:gd name="connsiteX15" fmla="*/ 2316480 w 2316480"/>
              <a:gd name="connsiteY15" fmla="*/ 241308 h 4975860"/>
              <a:gd name="connsiteX16" fmla="*/ 2316480 w 2316480"/>
              <a:gd name="connsiteY16" fmla="*/ 4734552 h 4975860"/>
              <a:gd name="connsiteX17" fmla="*/ 2075172 w 2316480"/>
              <a:gd name="connsiteY17" fmla="*/ 4975860 h 4975860"/>
              <a:gd name="connsiteX18" fmla="*/ 241308 w 2316480"/>
              <a:gd name="connsiteY18" fmla="*/ 4975860 h 4975860"/>
              <a:gd name="connsiteX19" fmla="*/ 0 w 2316480"/>
              <a:gd name="connsiteY19" fmla="*/ 4734552 h 4975860"/>
              <a:gd name="connsiteX20" fmla="*/ 0 w 2316480"/>
              <a:gd name="connsiteY20" fmla="*/ 241308 h 4975860"/>
              <a:gd name="connsiteX21" fmla="*/ 241308 w 2316480"/>
              <a:gd name="connsiteY21" fmla="*/ 0 h 497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16480" h="4975860">
                <a:moveTo>
                  <a:pt x="241308" y="0"/>
                </a:moveTo>
                <a:lnTo>
                  <a:pt x="510093" y="0"/>
                </a:lnTo>
                <a:lnTo>
                  <a:pt x="513481" y="1440"/>
                </a:lnTo>
                <a:cubicBezTo>
                  <a:pt x="518868" y="6947"/>
                  <a:pt x="522182" y="14538"/>
                  <a:pt x="522144" y="22908"/>
                </a:cubicBezTo>
                <a:lnTo>
                  <a:pt x="522144" y="48485"/>
                </a:lnTo>
                <a:cubicBezTo>
                  <a:pt x="522144" y="48524"/>
                  <a:pt x="522144" y="48574"/>
                  <a:pt x="522144" y="48613"/>
                </a:cubicBezTo>
                <a:cubicBezTo>
                  <a:pt x="521929" y="122136"/>
                  <a:pt x="580552" y="181910"/>
                  <a:pt x="653061" y="182127"/>
                </a:cubicBezTo>
                <a:lnTo>
                  <a:pt x="1664198" y="182127"/>
                </a:lnTo>
                <a:cubicBezTo>
                  <a:pt x="1664287" y="182127"/>
                  <a:pt x="1664362" y="182127"/>
                  <a:pt x="1664451" y="182127"/>
                </a:cubicBezTo>
                <a:cubicBezTo>
                  <a:pt x="1736959" y="182050"/>
                  <a:pt x="1795696" y="122391"/>
                  <a:pt x="1795620" y="48869"/>
                </a:cubicBezTo>
                <a:lnTo>
                  <a:pt x="1795620" y="23291"/>
                </a:lnTo>
                <a:cubicBezTo>
                  <a:pt x="1795620" y="23202"/>
                  <a:pt x="1795620" y="23125"/>
                  <a:pt x="1795620" y="23036"/>
                </a:cubicBezTo>
                <a:cubicBezTo>
                  <a:pt x="1795658" y="14665"/>
                  <a:pt x="1799035" y="7101"/>
                  <a:pt x="1804466" y="1638"/>
                </a:cubicBezTo>
                <a:lnTo>
                  <a:pt x="1808414" y="0"/>
                </a:lnTo>
                <a:lnTo>
                  <a:pt x="2075172" y="0"/>
                </a:lnTo>
                <a:cubicBezTo>
                  <a:pt x="2208443" y="0"/>
                  <a:pt x="2316480" y="108037"/>
                  <a:pt x="2316480" y="241308"/>
                </a:cubicBezTo>
                <a:lnTo>
                  <a:pt x="2316480" y="4734552"/>
                </a:lnTo>
                <a:cubicBezTo>
                  <a:pt x="2316480" y="4867823"/>
                  <a:pt x="2208443" y="4975860"/>
                  <a:pt x="2075172" y="4975860"/>
                </a:cubicBezTo>
                <a:lnTo>
                  <a:pt x="241308" y="4975860"/>
                </a:lnTo>
                <a:cubicBezTo>
                  <a:pt x="108037" y="4975860"/>
                  <a:pt x="0" y="4867823"/>
                  <a:pt x="0" y="4734552"/>
                </a:cubicBezTo>
                <a:lnTo>
                  <a:pt x="0" y="241308"/>
                </a:lnTo>
                <a:cubicBezTo>
                  <a:pt x="0" y="108037"/>
                  <a:pt x="108037" y="0"/>
                  <a:pt x="241308" y="0"/>
                </a:cubicBezTo>
                <a:close/>
              </a:path>
            </a:pathLst>
          </a:custGeom>
          <a:noFill/>
        </p:spPr>
        <p:txBody>
          <a:bodyPr wrap="square" anchor="ctr">
            <a:noAutofit/>
          </a:bodyPr>
          <a:lstStyle>
            <a:lvl1pPr algn="ctr">
              <a:defRPr>
                <a:solidFill>
                  <a:schemeClr val="accent1"/>
                </a:solidFill>
              </a:defRPr>
            </a:lvl1pPr>
          </a:lstStyle>
          <a:p>
            <a:r>
              <a:rPr lang="en-US"/>
              <a:t>Click to place image</a:t>
            </a:r>
          </a:p>
        </p:txBody>
      </p:sp>
      <p:pic>
        <p:nvPicPr>
          <p:cNvPr id="25" name="Picture 24">
            <a:extLst>
              <a:ext uri="{FF2B5EF4-FFF2-40B4-BE49-F238E27FC236}">
                <a16:creationId xmlns:a16="http://schemas.microsoft.com/office/drawing/2014/main" id="{D22546F9-6B18-43AD-AD75-3275A0E5C47C}"/>
              </a:ext>
            </a:extLst>
          </p:cNvPr>
          <p:cNvPicPr>
            <a:picLocks noChangeAspect="1"/>
          </p:cNvPicPr>
          <p:nvPr userDrawn="1"/>
        </p:nvPicPr>
        <p:blipFill>
          <a:blip r:embed="rId6"/>
          <a:srcRect/>
          <a:stretch/>
        </p:blipFill>
        <p:spPr>
          <a:xfrm>
            <a:off x="512823" y="303982"/>
            <a:ext cx="2549178" cy="5211097"/>
          </a:xfrm>
          <a:prstGeom prst="rect">
            <a:avLst/>
          </a:prstGeom>
        </p:spPr>
      </p:pic>
      <p:pic>
        <p:nvPicPr>
          <p:cNvPr id="22" name="Picture 21">
            <a:extLst>
              <a:ext uri="{FF2B5EF4-FFF2-40B4-BE49-F238E27FC236}">
                <a16:creationId xmlns:a16="http://schemas.microsoft.com/office/drawing/2014/main" id="{4876EEED-150A-4BDA-BC72-6B074E797440}"/>
              </a:ext>
            </a:extLst>
          </p:cNvPr>
          <p:cNvPicPr>
            <a:picLocks noChangeAspect="1"/>
          </p:cNvPicPr>
          <p:nvPr userDrawn="1"/>
        </p:nvPicPr>
        <p:blipFill>
          <a:blip r:embed="rId6"/>
          <a:srcRect/>
          <a:stretch/>
        </p:blipFill>
        <p:spPr>
          <a:xfrm>
            <a:off x="3664023" y="892770"/>
            <a:ext cx="2549178" cy="5211097"/>
          </a:xfrm>
          <a:prstGeom prst="rect">
            <a:avLst/>
          </a:prstGeom>
        </p:spPr>
      </p:pic>
      <p:pic>
        <p:nvPicPr>
          <p:cNvPr id="21" name="Picture 20" descr="A picture containing text, clipart&#10;&#10;Description automatically generated">
            <a:extLst>
              <a:ext uri="{FF2B5EF4-FFF2-40B4-BE49-F238E27FC236}">
                <a16:creationId xmlns:a16="http://schemas.microsoft.com/office/drawing/2014/main" id="{9D61FBD3-CBF4-4AA7-8D32-53A9289B5B96}"/>
              </a:ext>
            </a:extLst>
          </p:cNvPr>
          <p:cNvPicPr>
            <a:picLocks noChangeAspect="1"/>
          </p:cNvPicPr>
          <p:nvPr userDrawn="1"/>
        </p:nvPicPr>
        <p:blipFill rotWithShape="1">
          <a:blip r:embed="rId7"/>
          <a:srcRect r="34315"/>
          <a:stretch/>
        </p:blipFill>
        <p:spPr>
          <a:xfrm>
            <a:off x="508000" y="6393054"/>
            <a:ext cx="1392238" cy="228615"/>
          </a:xfrm>
          <a:prstGeom prst="rect">
            <a:avLst/>
          </a:prstGeom>
        </p:spPr>
      </p:pic>
      <p:sp>
        <p:nvSpPr>
          <p:cNvPr id="33" name="Text Placeholder 11">
            <a:extLst>
              <a:ext uri="{FF2B5EF4-FFF2-40B4-BE49-F238E27FC236}">
                <a16:creationId xmlns:a16="http://schemas.microsoft.com/office/drawing/2014/main" id="{144F98AC-997A-4B59-A5C5-BCA01A41A027}"/>
              </a:ext>
            </a:extLst>
          </p:cNvPr>
          <p:cNvSpPr>
            <a:spLocks noGrp="1"/>
          </p:cNvSpPr>
          <p:nvPr>
            <p:ph type="body" sz="quarter" idx="15" hasCustomPrompt="1"/>
          </p:nvPr>
        </p:nvSpPr>
        <p:spPr>
          <a:xfrm>
            <a:off x="7137818" y="1461799"/>
            <a:ext cx="4544595" cy="246221"/>
          </a:xfrm>
        </p:spPr>
        <p:txBody>
          <a:bodyPr wrap="square" anchor="b">
            <a:noAutofit/>
          </a:bodyPr>
          <a:lstStyle>
            <a:lvl1pPr>
              <a:defRPr b="0" cap="all" baseline="0">
                <a:solidFill>
                  <a:schemeClr val="accent2"/>
                </a:solidFill>
              </a:defRPr>
            </a:lvl1pPr>
            <a:lvl5pPr marL="538162" indent="0">
              <a:buNone/>
              <a:defRPr/>
            </a:lvl5pPr>
          </a:lstStyle>
          <a:p>
            <a:r>
              <a:rPr lang="en-US"/>
              <a:t>CLICK TO ADD HEADLINE STRAP</a:t>
            </a:r>
          </a:p>
        </p:txBody>
      </p:sp>
      <p:sp>
        <p:nvSpPr>
          <p:cNvPr id="26" name="Text Placeholder 44">
            <a:extLst>
              <a:ext uri="{FF2B5EF4-FFF2-40B4-BE49-F238E27FC236}">
                <a16:creationId xmlns:a16="http://schemas.microsoft.com/office/drawing/2014/main" id="{706B927D-9470-4D02-A1CD-A090733A6E93}"/>
              </a:ext>
            </a:extLst>
          </p:cNvPr>
          <p:cNvSpPr>
            <a:spLocks noGrp="1"/>
          </p:cNvSpPr>
          <p:nvPr>
            <p:ph type="body" sz="quarter" idx="45" hasCustomPrompt="1"/>
          </p:nvPr>
        </p:nvSpPr>
        <p:spPr>
          <a:xfrm>
            <a:off x="5225097" y="6417480"/>
            <a:ext cx="3442018" cy="180000"/>
          </a:xfrm>
        </p:spPr>
        <p:txBody>
          <a:bodyPr anchor="t">
            <a:noAutofit/>
          </a:bodyPr>
          <a:lstStyle>
            <a:lvl1pPr>
              <a:spcAft>
                <a:spcPts val="0"/>
              </a:spcAft>
              <a:defRPr sz="800" b="0">
                <a:solidFill>
                  <a:schemeClr val="tx2"/>
                </a:solidFill>
              </a:defRPr>
            </a:lvl1pPr>
            <a:lvl2pPr marL="0" indent="0">
              <a:buNone/>
              <a:defRPr/>
            </a:lvl2pPr>
          </a:lstStyle>
          <a:p>
            <a:pPr lvl="0"/>
            <a:r>
              <a:rPr lang="en-US"/>
              <a:t>Add footnotes here if needed</a:t>
            </a:r>
          </a:p>
        </p:txBody>
      </p:sp>
      <p:pic>
        <p:nvPicPr>
          <p:cNvPr id="19" name="Picture 18" descr="A picture containing text&#10;&#10;Description automatically generated">
            <a:extLst>
              <a:ext uri="{FF2B5EF4-FFF2-40B4-BE49-F238E27FC236}">
                <a16:creationId xmlns:a16="http://schemas.microsoft.com/office/drawing/2014/main" id="{68C6C4D0-AD2F-49AE-B3FD-3FAD54A088D9}"/>
              </a:ext>
            </a:extLst>
          </p:cNvPr>
          <p:cNvPicPr>
            <a:picLocks noChangeAspect="1"/>
          </p:cNvPicPr>
          <p:nvPr userDrawn="1"/>
        </p:nvPicPr>
        <p:blipFill rotWithShape="1">
          <a:blip r:embed="rId8"/>
          <a:srcRect b="34759"/>
          <a:stretch/>
        </p:blipFill>
        <p:spPr>
          <a:xfrm>
            <a:off x="11923544" y="6408737"/>
            <a:ext cx="268456" cy="223795"/>
          </a:xfrm>
          <a:prstGeom prst="rect">
            <a:avLst/>
          </a:prstGeom>
        </p:spPr>
      </p:pic>
    </p:spTree>
    <p:custDataLst>
      <p:tags r:id="rId1"/>
    </p:custDataLst>
    <p:extLst>
      <p:ext uri="{BB962C8B-B14F-4D97-AF65-F5344CB8AC3E}">
        <p14:creationId xmlns:p14="http://schemas.microsoft.com/office/powerpoint/2010/main" val="2139833404"/>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oducts">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C60D568-294D-4B52-96CC-1552435C627D}"/>
              </a:ext>
            </a:extLst>
          </p:cNvPr>
          <p:cNvGraphicFramePr>
            <a:graphicFrameLocks noChangeAspect="1"/>
          </p:cNvGraphicFramePr>
          <p:nvPr userDrawn="1">
            <p:custDataLst>
              <p:tags r:id="rId2"/>
            </p:custDataLst>
            <p:extLst>
              <p:ext uri="{D42A27DB-BD31-4B8C-83A1-F6EECF244321}">
                <p14:modId xmlns:p14="http://schemas.microsoft.com/office/powerpoint/2010/main" val="13262732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4C60D568-294D-4B52-96CC-1552435C627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E4CE40BE-6E62-49BE-8F19-6D8B150A49F5}"/>
              </a:ext>
            </a:extLst>
          </p:cNvPr>
          <p:cNvSpPr>
            <a:spLocks/>
          </p:cNvSpPr>
          <p:nvPr userDrawn="1"/>
        </p:nvSpPr>
        <p:spPr>
          <a:xfrm>
            <a:off x="0" y="0"/>
            <a:ext cx="50530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 name="Text Placeholder 3">
            <a:extLst>
              <a:ext uri="{FF2B5EF4-FFF2-40B4-BE49-F238E27FC236}">
                <a16:creationId xmlns:a16="http://schemas.microsoft.com/office/drawing/2014/main" id="{4553ABE6-11ED-4A08-BE2A-2B2468141A76}"/>
              </a:ext>
            </a:extLst>
          </p:cNvPr>
          <p:cNvSpPr>
            <a:spLocks noGrp="1"/>
          </p:cNvSpPr>
          <p:nvPr>
            <p:ph type="body" sz="quarter" idx="14" hasCustomPrompt="1"/>
          </p:nvPr>
        </p:nvSpPr>
        <p:spPr>
          <a:xfrm>
            <a:off x="508000" y="2613025"/>
            <a:ext cx="4165599" cy="1354217"/>
          </a:xfrm>
        </p:spPr>
        <p:txBody>
          <a:bodyPr wrap="square" lIns="0" tIns="0" rIns="0" bIns="0" anchor="t" anchorCtr="0">
            <a:noAutofit/>
          </a:bodyPr>
          <a:lstStyle>
            <a:lvl1pPr>
              <a:spcAft>
                <a:spcPts val="0"/>
              </a:spcAft>
              <a:defRPr sz="4400" b="1">
                <a:solidFill>
                  <a:schemeClr val="bg1"/>
                </a:solidFill>
                <a:latin typeface="+mj-lt"/>
              </a:defRPr>
            </a:lvl1pPr>
          </a:lstStyle>
          <a:p>
            <a:pPr lvl="0"/>
            <a:r>
              <a:rPr lang="en-US"/>
              <a:t>Click to Edit Product Title</a:t>
            </a:r>
          </a:p>
        </p:txBody>
      </p:sp>
      <p:sp>
        <p:nvSpPr>
          <p:cNvPr id="12" name="Text Placeholder 11">
            <a:extLst>
              <a:ext uri="{FF2B5EF4-FFF2-40B4-BE49-F238E27FC236}">
                <a16:creationId xmlns:a16="http://schemas.microsoft.com/office/drawing/2014/main" id="{4BFFD019-626C-4DFB-8AC9-47F52D59218E}"/>
              </a:ext>
            </a:extLst>
          </p:cNvPr>
          <p:cNvSpPr>
            <a:spLocks noGrp="1"/>
          </p:cNvSpPr>
          <p:nvPr>
            <p:ph type="body" sz="quarter" idx="15" hasCustomPrompt="1"/>
          </p:nvPr>
        </p:nvSpPr>
        <p:spPr>
          <a:xfrm>
            <a:off x="6191250" y="2620805"/>
            <a:ext cx="5492749" cy="276999"/>
          </a:xfrm>
        </p:spPr>
        <p:txBody>
          <a:bodyPr wrap="square" anchor="t">
            <a:noAutofit/>
          </a:bodyPr>
          <a:lstStyle>
            <a:lvl1pPr>
              <a:defRPr kumimoji="0" lang="en-US" sz="1800" b="1" i="0" u="none" strike="noStrike" kern="0" cap="none" spc="0" normalizeH="0" baseline="0" dirty="0">
                <a:ln>
                  <a:noFill/>
                </a:ln>
                <a:solidFill>
                  <a:schemeClr val="tx2"/>
                </a:solidFill>
                <a:effectLst/>
                <a:uLnTx/>
                <a:uFillTx/>
                <a:latin typeface="+mn-lt"/>
                <a:ea typeface="Arial"/>
                <a:cs typeface="Arial"/>
                <a:sym typeface="Arial"/>
              </a:defRPr>
            </a:lvl1pPr>
            <a:lvl5pPr marL="538162" indent="0">
              <a:buNone/>
              <a:defRPr/>
            </a:lvl5pPr>
          </a:lstStyle>
          <a:p>
            <a:pPr lvl="0"/>
            <a:r>
              <a:rPr lang="en-US"/>
              <a:t>Click to insert sub-headline</a:t>
            </a:r>
          </a:p>
        </p:txBody>
      </p:sp>
      <p:sp>
        <p:nvSpPr>
          <p:cNvPr id="34" name="Picture Placeholder 33">
            <a:extLst>
              <a:ext uri="{FF2B5EF4-FFF2-40B4-BE49-F238E27FC236}">
                <a16:creationId xmlns:a16="http://schemas.microsoft.com/office/drawing/2014/main" id="{5083A19C-4771-4182-9BE0-4AFD105ABC4F}"/>
              </a:ext>
            </a:extLst>
          </p:cNvPr>
          <p:cNvSpPr>
            <a:spLocks noGrp="1"/>
          </p:cNvSpPr>
          <p:nvPr>
            <p:ph type="pic" sz="quarter" idx="21" hasCustomPrompt="1"/>
          </p:nvPr>
        </p:nvSpPr>
        <p:spPr>
          <a:xfrm>
            <a:off x="6191250" y="3413488"/>
            <a:ext cx="756445" cy="720000"/>
          </a:xfrm>
        </p:spPr>
        <p:txBody>
          <a:bodyPr anchor="ctr">
            <a:noAutofit/>
          </a:bodyPr>
          <a:lstStyle>
            <a:lvl1pPr algn="ctr">
              <a:defRPr sz="1100">
                <a:solidFill>
                  <a:schemeClr val="tx2"/>
                </a:solidFill>
              </a:defRPr>
            </a:lvl1pPr>
          </a:lstStyle>
          <a:p>
            <a:r>
              <a:rPr lang="en-US"/>
              <a:t>Click to insert</a:t>
            </a:r>
            <a:br>
              <a:rPr lang="en-US"/>
            </a:br>
            <a:r>
              <a:rPr lang="en-US"/>
              <a:t>picture or icon</a:t>
            </a:r>
          </a:p>
        </p:txBody>
      </p:sp>
      <p:sp>
        <p:nvSpPr>
          <p:cNvPr id="35" name="Picture Placeholder 33">
            <a:extLst>
              <a:ext uri="{FF2B5EF4-FFF2-40B4-BE49-F238E27FC236}">
                <a16:creationId xmlns:a16="http://schemas.microsoft.com/office/drawing/2014/main" id="{D478D679-FFB8-45C1-8E87-94D5A58987A8}"/>
              </a:ext>
            </a:extLst>
          </p:cNvPr>
          <p:cNvSpPr>
            <a:spLocks noGrp="1"/>
          </p:cNvSpPr>
          <p:nvPr>
            <p:ph type="pic" sz="quarter" idx="22" hasCustomPrompt="1"/>
          </p:nvPr>
        </p:nvSpPr>
        <p:spPr>
          <a:xfrm>
            <a:off x="8085929" y="3413488"/>
            <a:ext cx="756445" cy="720000"/>
          </a:xfrm>
        </p:spPr>
        <p:txBody>
          <a:bodyPr anchor="ctr">
            <a:noAutofit/>
          </a:bodyPr>
          <a:lstStyle>
            <a:lvl1pPr algn="ctr">
              <a:defRPr sz="1100">
                <a:solidFill>
                  <a:schemeClr val="tx2"/>
                </a:solidFill>
              </a:defRPr>
            </a:lvl1pPr>
          </a:lstStyle>
          <a:p>
            <a:r>
              <a:rPr lang="en-US"/>
              <a:t>Click to insert</a:t>
            </a:r>
            <a:br>
              <a:rPr lang="en-US"/>
            </a:br>
            <a:r>
              <a:rPr lang="en-US"/>
              <a:t>picture or icon</a:t>
            </a:r>
          </a:p>
        </p:txBody>
      </p:sp>
      <p:sp>
        <p:nvSpPr>
          <p:cNvPr id="36" name="Picture Placeholder 33">
            <a:extLst>
              <a:ext uri="{FF2B5EF4-FFF2-40B4-BE49-F238E27FC236}">
                <a16:creationId xmlns:a16="http://schemas.microsoft.com/office/drawing/2014/main" id="{DA159D9C-443E-4ADF-8627-888C59AC1D9B}"/>
              </a:ext>
            </a:extLst>
          </p:cNvPr>
          <p:cNvSpPr>
            <a:spLocks noGrp="1"/>
          </p:cNvSpPr>
          <p:nvPr>
            <p:ph type="pic" sz="quarter" idx="23" hasCustomPrompt="1"/>
          </p:nvPr>
        </p:nvSpPr>
        <p:spPr>
          <a:xfrm>
            <a:off x="9979024" y="3413488"/>
            <a:ext cx="756445" cy="720000"/>
          </a:xfrm>
        </p:spPr>
        <p:txBody>
          <a:bodyPr anchor="ctr">
            <a:noAutofit/>
          </a:bodyPr>
          <a:lstStyle>
            <a:lvl1pPr algn="ctr">
              <a:defRPr sz="1100">
                <a:solidFill>
                  <a:schemeClr val="tx2"/>
                </a:solidFill>
              </a:defRPr>
            </a:lvl1pPr>
          </a:lstStyle>
          <a:p>
            <a:r>
              <a:rPr lang="en-US"/>
              <a:t>Click to insert</a:t>
            </a:r>
            <a:br>
              <a:rPr lang="en-US"/>
            </a:br>
            <a:r>
              <a:rPr lang="en-US"/>
              <a:t>picture or icon</a:t>
            </a:r>
          </a:p>
        </p:txBody>
      </p:sp>
      <p:sp>
        <p:nvSpPr>
          <p:cNvPr id="6" name="Text Placeholder 5">
            <a:extLst>
              <a:ext uri="{FF2B5EF4-FFF2-40B4-BE49-F238E27FC236}">
                <a16:creationId xmlns:a16="http://schemas.microsoft.com/office/drawing/2014/main" id="{4A53E245-D6F4-4EE2-8E55-1AF22E16E0F3}"/>
              </a:ext>
            </a:extLst>
          </p:cNvPr>
          <p:cNvSpPr>
            <a:spLocks noGrp="1"/>
          </p:cNvSpPr>
          <p:nvPr>
            <p:ph type="body" sz="quarter" idx="24" hasCustomPrompt="1"/>
          </p:nvPr>
        </p:nvSpPr>
        <p:spPr>
          <a:xfrm>
            <a:off x="6191250" y="4332068"/>
            <a:ext cx="1703388" cy="1819350"/>
          </a:xfrm>
        </p:spPr>
        <p:txBody>
          <a:bodyPr>
            <a:noAutofit/>
          </a:bodyPr>
          <a:lstStyle>
            <a:lvl1pPr>
              <a:defRPr>
                <a:solidFill>
                  <a:schemeClr val="tx2"/>
                </a:solidFill>
              </a:defRPr>
            </a:lvl1pPr>
          </a:lstStyle>
          <a:p>
            <a:pPr lvl="0"/>
            <a:r>
              <a:rPr lang="en-US"/>
              <a:t>Click to add text</a:t>
            </a:r>
          </a:p>
        </p:txBody>
      </p:sp>
      <p:sp>
        <p:nvSpPr>
          <p:cNvPr id="20" name="Text Placeholder 5">
            <a:extLst>
              <a:ext uri="{FF2B5EF4-FFF2-40B4-BE49-F238E27FC236}">
                <a16:creationId xmlns:a16="http://schemas.microsoft.com/office/drawing/2014/main" id="{F5EA43B5-4243-4934-B6D5-DF4500E3BB6B}"/>
              </a:ext>
            </a:extLst>
          </p:cNvPr>
          <p:cNvSpPr>
            <a:spLocks noGrp="1"/>
          </p:cNvSpPr>
          <p:nvPr>
            <p:ph type="body" sz="quarter" idx="25" hasCustomPrompt="1"/>
          </p:nvPr>
        </p:nvSpPr>
        <p:spPr>
          <a:xfrm>
            <a:off x="8085137" y="4332068"/>
            <a:ext cx="1703388" cy="1819350"/>
          </a:xfrm>
        </p:spPr>
        <p:txBody>
          <a:bodyPr>
            <a:noAutofit/>
          </a:bodyPr>
          <a:lstStyle>
            <a:lvl1pPr>
              <a:defRPr>
                <a:solidFill>
                  <a:schemeClr val="tx2"/>
                </a:solidFill>
              </a:defRPr>
            </a:lvl1pPr>
          </a:lstStyle>
          <a:p>
            <a:pPr lvl="0"/>
            <a:r>
              <a:rPr lang="en-US"/>
              <a:t>Click to add text</a:t>
            </a:r>
          </a:p>
        </p:txBody>
      </p:sp>
      <p:sp>
        <p:nvSpPr>
          <p:cNvPr id="21" name="Text Placeholder 5">
            <a:extLst>
              <a:ext uri="{FF2B5EF4-FFF2-40B4-BE49-F238E27FC236}">
                <a16:creationId xmlns:a16="http://schemas.microsoft.com/office/drawing/2014/main" id="{AF47371F-FDE0-412A-BE0B-B4F2D72C8008}"/>
              </a:ext>
            </a:extLst>
          </p:cNvPr>
          <p:cNvSpPr>
            <a:spLocks noGrp="1"/>
          </p:cNvSpPr>
          <p:nvPr>
            <p:ph type="body" sz="quarter" idx="26" hasCustomPrompt="1"/>
          </p:nvPr>
        </p:nvSpPr>
        <p:spPr>
          <a:xfrm>
            <a:off x="9979024" y="4332068"/>
            <a:ext cx="1703388" cy="1819350"/>
          </a:xfrm>
        </p:spPr>
        <p:txBody>
          <a:bodyPr>
            <a:noAutofit/>
          </a:bodyPr>
          <a:lstStyle>
            <a:lvl1pPr>
              <a:defRPr>
                <a:solidFill>
                  <a:schemeClr val="tx2"/>
                </a:solidFill>
              </a:defRPr>
            </a:lvl1pPr>
          </a:lstStyle>
          <a:p>
            <a:pPr lvl="0"/>
            <a:r>
              <a:rPr lang="en-US"/>
              <a:t>Click to add text</a:t>
            </a:r>
          </a:p>
        </p:txBody>
      </p:sp>
      <p:sp>
        <p:nvSpPr>
          <p:cNvPr id="22" name="Text Placeholder 5">
            <a:extLst>
              <a:ext uri="{FF2B5EF4-FFF2-40B4-BE49-F238E27FC236}">
                <a16:creationId xmlns:a16="http://schemas.microsoft.com/office/drawing/2014/main" id="{84EAE376-1FD6-417F-9C40-510BA922A9C1}"/>
              </a:ext>
            </a:extLst>
          </p:cNvPr>
          <p:cNvSpPr>
            <a:spLocks noGrp="1"/>
          </p:cNvSpPr>
          <p:nvPr>
            <p:ph type="body" sz="quarter" idx="27" hasCustomPrompt="1"/>
          </p:nvPr>
        </p:nvSpPr>
        <p:spPr>
          <a:xfrm>
            <a:off x="6189664" y="1745117"/>
            <a:ext cx="5492749" cy="677108"/>
          </a:xfrm>
        </p:spPr>
        <p:txBody>
          <a:bodyPr anchor="b">
            <a:noAutofit/>
          </a:bodyPr>
          <a:lstStyle>
            <a:lvl1pPr>
              <a:spcAft>
                <a:spcPts val="0"/>
              </a:spcAft>
              <a:defRPr sz="4400" b="1">
                <a:solidFill>
                  <a:schemeClr val="accent1"/>
                </a:solidFill>
                <a:latin typeface="+mj-lt"/>
              </a:defRPr>
            </a:lvl1pPr>
          </a:lstStyle>
          <a:p>
            <a:pPr lvl="0"/>
            <a:r>
              <a:rPr lang="en-US"/>
              <a:t>Click To Add Text</a:t>
            </a:r>
          </a:p>
        </p:txBody>
      </p:sp>
      <p:sp>
        <p:nvSpPr>
          <p:cNvPr id="7" name="Footer Placeholder 6">
            <a:extLst>
              <a:ext uri="{FF2B5EF4-FFF2-40B4-BE49-F238E27FC236}">
                <a16:creationId xmlns:a16="http://schemas.microsoft.com/office/drawing/2014/main" id="{F255531B-2C64-4DFB-AFFD-AEC1ADEFF4F9}"/>
              </a:ext>
            </a:extLst>
          </p:cNvPr>
          <p:cNvSpPr>
            <a:spLocks noGrp="1"/>
          </p:cNvSpPr>
          <p:nvPr>
            <p:ph type="ftr" sz="quarter" idx="29"/>
          </p:nvPr>
        </p:nvSpPr>
        <p:spPr>
          <a:xfrm>
            <a:off x="8842375" y="6417480"/>
            <a:ext cx="2435125" cy="180000"/>
          </a:xfrm>
        </p:spPr>
        <p:txBody>
          <a:bodyPr>
            <a:noAutofit/>
          </a:bodyPr>
          <a:lstStyle/>
          <a:p>
            <a:r>
              <a:rPr lang="en-US"/>
              <a:t>Copyright © 2022 Commvault  |  All Rights Reserved</a:t>
            </a:r>
          </a:p>
        </p:txBody>
      </p:sp>
      <p:sp>
        <p:nvSpPr>
          <p:cNvPr id="11" name="Slide Number Placeholder 10">
            <a:extLst>
              <a:ext uri="{FF2B5EF4-FFF2-40B4-BE49-F238E27FC236}">
                <a16:creationId xmlns:a16="http://schemas.microsoft.com/office/drawing/2014/main" id="{C48D786A-A098-421C-9284-25B2A203BCF8}"/>
              </a:ext>
            </a:extLst>
          </p:cNvPr>
          <p:cNvSpPr>
            <a:spLocks noGrp="1"/>
          </p:cNvSpPr>
          <p:nvPr>
            <p:ph type="sldNum" sz="quarter" idx="30"/>
          </p:nvPr>
        </p:nvSpPr>
        <p:spPr>
          <a:xfrm>
            <a:off x="11452760" y="6417480"/>
            <a:ext cx="216000" cy="180000"/>
          </a:xfrm>
        </p:spPr>
        <p:txBody>
          <a:bodyPr>
            <a:noAutofit/>
          </a:bodyPr>
          <a:lstStyle/>
          <a:p>
            <a:fld id="{07B3607E-E1C3-4266-9CAB-24052C78EA25}" type="slidenum">
              <a:rPr lang="en-US" smtClean="0"/>
              <a:pPr/>
              <a:t>‹#›</a:t>
            </a:fld>
            <a:endParaRPr lang="en-US"/>
          </a:p>
        </p:txBody>
      </p:sp>
      <p:pic>
        <p:nvPicPr>
          <p:cNvPr id="24" name="Picture 23" descr="A picture containing text, clipart&#10;&#10;Description automatically generated">
            <a:extLst>
              <a:ext uri="{FF2B5EF4-FFF2-40B4-BE49-F238E27FC236}">
                <a16:creationId xmlns:a16="http://schemas.microsoft.com/office/drawing/2014/main" id="{D4268D24-A839-4A9C-8C28-0939CFA282C0}"/>
              </a:ext>
            </a:extLst>
          </p:cNvPr>
          <p:cNvPicPr>
            <a:picLocks noChangeAspect="1"/>
          </p:cNvPicPr>
          <p:nvPr userDrawn="1"/>
        </p:nvPicPr>
        <p:blipFill rotWithShape="1">
          <a:blip r:embed="rId6"/>
          <a:srcRect r="34315"/>
          <a:stretch/>
        </p:blipFill>
        <p:spPr>
          <a:xfrm>
            <a:off x="508000" y="6393054"/>
            <a:ext cx="1392238" cy="228615"/>
          </a:xfrm>
          <a:prstGeom prst="rect">
            <a:avLst/>
          </a:prstGeom>
        </p:spPr>
      </p:pic>
      <p:pic>
        <p:nvPicPr>
          <p:cNvPr id="30" name="Picture 29" descr="Background pattern&#10;&#10;Description automatically generated">
            <a:extLst>
              <a:ext uri="{FF2B5EF4-FFF2-40B4-BE49-F238E27FC236}">
                <a16:creationId xmlns:a16="http://schemas.microsoft.com/office/drawing/2014/main" id="{CC973312-3ADA-4253-942D-C7F68628EB14}"/>
              </a:ext>
            </a:extLst>
          </p:cNvPr>
          <p:cNvPicPr>
            <a:picLocks noChangeAspect="1"/>
          </p:cNvPicPr>
          <p:nvPr userDrawn="1"/>
        </p:nvPicPr>
        <p:blipFill rotWithShape="1">
          <a:blip r:embed="rId7"/>
          <a:srcRect r="24587" b="27819"/>
          <a:stretch/>
        </p:blipFill>
        <p:spPr>
          <a:xfrm>
            <a:off x="2382" y="2769877"/>
            <a:ext cx="362742" cy="446399"/>
          </a:xfrm>
          <a:prstGeom prst="rect">
            <a:avLst/>
          </a:prstGeom>
        </p:spPr>
      </p:pic>
      <p:sp>
        <p:nvSpPr>
          <p:cNvPr id="28" name="Text Placeholder 44">
            <a:extLst>
              <a:ext uri="{FF2B5EF4-FFF2-40B4-BE49-F238E27FC236}">
                <a16:creationId xmlns:a16="http://schemas.microsoft.com/office/drawing/2014/main" id="{EDAB216A-A749-4A4C-9139-020A6E98D71D}"/>
              </a:ext>
            </a:extLst>
          </p:cNvPr>
          <p:cNvSpPr>
            <a:spLocks noGrp="1"/>
          </p:cNvSpPr>
          <p:nvPr>
            <p:ph type="body" sz="quarter" idx="45" hasCustomPrompt="1"/>
          </p:nvPr>
        </p:nvSpPr>
        <p:spPr>
          <a:xfrm>
            <a:off x="5225097" y="6417480"/>
            <a:ext cx="3442018" cy="180000"/>
          </a:xfrm>
        </p:spPr>
        <p:txBody>
          <a:bodyPr anchor="t">
            <a:noAutofit/>
          </a:bodyPr>
          <a:lstStyle>
            <a:lvl1pPr>
              <a:spcAft>
                <a:spcPts val="0"/>
              </a:spcAft>
              <a:defRPr sz="800" b="0">
                <a:solidFill>
                  <a:schemeClr val="tx2"/>
                </a:solidFill>
              </a:defRPr>
            </a:lvl1pPr>
            <a:lvl2pPr marL="0" indent="0">
              <a:buNone/>
              <a:defRPr/>
            </a:lvl2pPr>
          </a:lstStyle>
          <a:p>
            <a:pPr lvl="0"/>
            <a:r>
              <a:rPr lang="en-US"/>
              <a:t>Add footnotes here if needed</a:t>
            </a:r>
          </a:p>
        </p:txBody>
      </p:sp>
      <p:pic>
        <p:nvPicPr>
          <p:cNvPr id="25" name="Picture 24" descr="A picture containing text&#10;&#10;Description automatically generated">
            <a:extLst>
              <a:ext uri="{FF2B5EF4-FFF2-40B4-BE49-F238E27FC236}">
                <a16:creationId xmlns:a16="http://schemas.microsoft.com/office/drawing/2014/main" id="{2BF175AE-3B53-478B-8381-5BA62156517B}"/>
              </a:ext>
            </a:extLst>
          </p:cNvPr>
          <p:cNvPicPr>
            <a:picLocks noChangeAspect="1"/>
          </p:cNvPicPr>
          <p:nvPr userDrawn="1"/>
        </p:nvPicPr>
        <p:blipFill rotWithShape="1">
          <a:blip r:embed="rId8"/>
          <a:srcRect b="34759"/>
          <a:stretch/>
        </p:blipFill>
        <p:spPr>
          <a:xfrm>
            <a:off x="11923544" y="6408737"/>
            <a:ext cx="268456" cy="223795"/>
          </a:xfrm>
          <a:prstGeom prst="rect">
            <a:avLst/>
          </a:prstGeom>
        </p:spPr>
      </p:pic>
    </p:spTree>
    <p:custDataLst>
      <p:tags r:id="rId1"/>
    </p:custDataLst>
    <p:extLst>
      <p:ext uri="{BB962C8B-B14F-4D97-AF65-F5344CB8AC3E}">
        <p14:creationId xmlns:p14="http://schemas.microsoft.com/office/powerpoint/2010/main" val="516939264"/>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Point Statem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EE2D4B-0AEE-4292-B605-EDDE6E918D8B}"/>
              </a:ext>
            </a:extLst>
          </p:cNvPr>
          <p:cNvSpPr>
            <a:spLocks/>
          </p:cNvSpPr>
          <p:nvPr userDrawn="1"/>
        </p:nvSpPr>
        <p:spPr>
          <a:xfrm>
            <a:off x="0" y="1"/>
            <a:ext cx="12192000" cy="29413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5" name="Text Placeholder 3">
            <a:extLst>
              <a:ext uri="{FF2B5EF4-FFF2-40B4-BE49-F238E27FC236}">
                <a16:creationId xmlns:a16="http://schemas.microsoft.com/office/drawing/2014/main" id="{6CA08CBB-5672-4608-AF8F-9969DA6E1B62}"/>
              </a:ext>
            </a:extLst>
          </p:cNvPr>
          <p:cNvSpPr>
            <a:spLocks noGrp="1"/>
          </p:cNvSpPr>
          <p:nvPr>
            <p:ph type="body" sz="quarter" idx="14" hasCustomPrompt="1"/>
          </p:nvPr>
        </p:nvSpPr>
        <p:spPr>
          <a:xfrm>
            <a:off x="508000" y="1452563"/>
            <a:ext cx="8334375" cy="1107996"/>
          </a:xfrm>
        </p:spPr>
        <p:txBody>
          <a:bodyPr wrap="square">
            <a:noAutofit/>
          </a:bodyPr>
          <a:lstStyle>
            <a:lvl1pPr>
              <a:spcAft>
                <a:spcPts val="0"/>
              </a:spcAft>
              <a:defRPr sz="3600" b="1">
                <a:solidFill>
                  <a:schemeClr val="bg1"/>
                </a:solidFill>
                <a:latin typeface="+mj-lt"/>
              </a:defRPr>
            </a:lvl1pPr>
          </a:lstStyle>
          <a:p>
            <a:pPr lvl="0"/>
            <a:r>
              <a:rPr lang="en-US"/>
              <a:t>Add Text Here Two Lines Maximum</a:t>
            </a:r>
          </a:p>
        </p:txBody>
      </p:sp>
      <p:sp>
        <p:nvSpPr>
          <p:cNvPr id="56" name="Text Placeholder 3">
            <a:extLst>
              <a:ext uri="{FF2B5EF4-FFF2-40B4-BE49-F238E27FC236}">
                <a16:creationId xmlns:a16="http://schemas.microsoft.com/office/drawing/2014/main" id="{B015CDF5-8C9B-4372-8A99-15528C3AFF98}"/>
              </a:ext>
            </a:extLst>
          </p:cNvPr>
          <p:cNvSpPr>
            <a:spLocks noGrp="1"/>
          </p:cNvSpPr>
          <p:nvPr>
            <p:ph type="body" sz="quarter" idx="15" hasCustomPrompt="1"/>
          </p:nvPr>
        </p:nvSpPr>
        <p:spPr>
          <a:xfrm>
            <a:off x="508000" y="1016823"/>
            <a:ext cx="8334374" cy="246221"/>
          </a:xfrm>
        </p:spPr>
        <p:txBody>
          <a:bodyPr wrap="square" anchor="b">
            <a:noAutofit/>
          </a:bodyPr>
          <a:lstStyle>
            <a:lvl1pPr>
              <a:defRPr sz="1600" b="0" cap="all" baseline="0">
                <a:solidFill>
                  <a:schemeClr val="accent2"/>
                </a:solidFill>
                <a:latin typeface="+mj-lt"/>
              </a:defRPr>
            </a:lvl1pPr>
          </a:lstStyle>
          <a:p>
            <a:r>
              <a:rPr lang="en-US"/>
              <a:t>CLICK TO ADD HEADLINE STRAP</a:t>
            </a:r>
          </a:p>
        </p:txBody>
      </p:sp>
      <p:sp>
        <p:nvSpPr>
          <p:cNvPr id="57" name="Text Placeholder 3">
            <a:extLst>
              <a:ext uri="{FF2B5EF4-FFF2-40B4-BE49-F238E27FC236}">
                <a16:creationId xmlns:a16="http://schemas.microsoft.com/office/drawing/2014/main" id="{20F4B2AD-5CB0-47D9-86FE-BD57715027A7}"/>
              </a:ext>
            </a:extLst>
          </p:cNvPr>
          <p:cNvSpPr>
            <a:spLocks noGrp="1"/>
          </p:cNvSpPr>
          <p:nvPr>
            <p:ph type="body" sz="quarter" idx="16" hasCustomPrompt="1"/>
          </p:nvPr>
        </p:nvSpPr>
        <p:spPr>
          <a:xfrm>
            <a:off x="3349624" y="4234936"/>
            <a:ext cx="2651125" cy="1861063"/>
          </a:xfrm>
        </p:spPr>
        <p:txBody>
          <a:bodyPr wrap="square">
            <a:noAutofit/>
          </a:bodyPr>
          <a:lstStyle>
            <a:lvl1pPr>
              <a:defRPr sz="1400" b="0">
                <a:solidFill>
                  <a:schemeClr val="tx2"/>
                </a:solidFill>
                <a:latin typeface="+mj-lt"/>
              </a:defRPr>
            </a:lvl1pPr>
          </a:lstStyle>
          <a:p>
            <a:pPr lvl="0"/>
            <a:r>
              <a:rPr lang="en-US"/>
              <a:t>Body text placeholder</a:t>
            </a:r>
          </a:p>
        </p:txBody>
      </p:sp>
      <p:sp>
        <p:nvSpPr>
          <p:cNvPr id="59" name="Picture Placeholder 58">
            <a:extLst>
              <a:ext uri="{FF2B5EF4-FFF2-40B4-BE49-F238E27FC236}">
                <a16:creationId xmlns:a16="http://schemas.microsoft.com/office/drawing/2014/main" id="{384A2881-7602-403B-94D7-02527BD96001}"/>
              </a:ext>
            </a:extLst>
          </p:cNvPr>
          <p:cNvSpPr>
            <a:spLocks noGrp="1"/>
          </p:cNvSpPr>
          <p:nvPr>
            <p:ph type="pic" sz="quarter" idx="17" hasCustomPrompt="1"/>
          </p:nvPr>
        </p:nvSpPr>
        <p:spPr>
          <a:xfrm>
            <a:off x="3349625" y="3400425"/>
            <a:ext cx="539750" cy="540000"/>
          </a:xfrm>
        </p:spPr>
        <p:txBody>
          <a:bodyPr anchor="ctr">
            <a:noAutofit/>
          </a:bodyPr>
          <a:lstStyle>
            <a:lvl1pPr algn="ctr">
              <a:defRPr>
                <a:solidFill>
                  <a:schemeClr val="tx2"/>
                </a:solidFill>
              </a:defRPr>
            </a:lvl1pPr>
          </a:lstStyle>
          <a:p>
            <a:r>
              <a:rPr lang="en-US"/>
              <a:t>Icon</a:t>
            </a:r>
          </a:p>
        </p:txBody>
      </p:sp>
      <p:sp>
        <p:nvSpPr>
          <p:cNvPr id="63" name="Text Placeholder 3">
            <a:extLst>
              <a:ext uri="{FF2B5EF4-FFF2-40B4-BE49-F238E27FC236}">
                <a16:creationId xmlns:a16="http://schemas.microsoft.com/office/drawing/2014/main" id="{41D9BF12-7CBE-47BC-BDFB-8F1EE63440CC}"/>
              </a:ext>
            </a:extLst>
          </p:cNvPr>
          <p:cNvSpPr>
            <a:spLocks noGrp="1"/>
          </p:cNvSpPr>
          <p:nvPr>
            <p:ph type="body" sz="quarter" idx="18" hasCustomPrompt="1"/>
          </p:nvPr>
        </p:nvSpPr>
        <p:spPr>
          <a:xfrm>
            <a:off x="6191249" y="4234936"/>
            <a:ext cx="2651125" cy="1861063"/>
          </a:xfrm>
        </p:spPr>
        <p:txBody>
          <a:bodyPr wrap="square">
            <a:noAutofit/>
          </a:bodyPr>
          <a:lstStyle>
            <a:lvl1pPr>
              <a:defRPr sz="1400" b="0">
                <a:solidFill>
                  <a:schemeClr val="tx2"/>
                </a:solidFill>
                <a:latin typeface="+mj-lt"/>
              </a:defRPr>
            </a:lvl1pPr>
          </a:lstStyle>
          <a:p>
            <a:pPr lvl="0"/>
            <a:r>
              <a:rPr lang="en-US"/>
              <a:t>Body text placeholder</a:t>
            </a:r>
          </a:p>
        </p:txBody>
      </p:sp>
      <p:sp>
        <p:nvSpPr>
          <p:cNvPr id="64" name="Picture Placeholder 58">
            <a:extLst>
              <a:ext uri="{FF2B5EF4-FFF2-40B4-BE49-F238E27FC236}">
                <a16:creationId xmlns:a16="http://schemas.microsoft.com/office/drawing/2014/main" id="{6A0EB5D2-1E09-42E7-8E4D-D445BEAC09E8}"/>
              </a:ext>
            </a:extLst>
          </p:cNvPr>
          <p:cNvSpPr>
            <a:spLocks noGrp="1"/>
          </p:cNvSpPr>
          <p:nvPr>
            <p:ph type="pic" sz="quarter" idx="19" hasCustomPrompt="1"/>
          </p:nvPr>
        </p:nvSpPr>
        <p:spPr>
          <a:xfrm>
            <a:off x="6191250" y="3400425"/>
            <a:ext cx="539750" cy="540000"/>
          </a:xfrm>
        </p:spPr>
        <p:txBody>
          <a:bodyPr anchor="ctr">
            <a:noAutofit/>
          </a:bodyPr>
          <a:lstStyle>
            <a:lvl1pPr algn="ctr">
              <a:defRPr>
                <a:solidFill>
                  <a:schemeClr val="tx2"/>
                </a:solidFill>
              </a:defRPr>
            </a:lvl1pPr>
          </a:lstStyle>
          <a:p>
            <a:r>
              <a:rPr lang="en-US"/>
              <a:t>Icon</a:t>
            </a:r>
          </a:p>
        </p:txBody>
      </p:sp>
      <p:sp>
        <p:nvSpPr>
          <p:cNvPr id="65" name="Text Placeholder 3">
            <a:extLst>
              <a:ext uri="{FF2B5EF4-FFF2-40B4-BE49-F238E27FC236}">
                <a16:creationId xmlns:a16="http://schemas.microsoft.com/office/drawing/2014/main" id="{9CFAE17E-0BB9-4E2C-9575-96839DF3A465}"/>
              </a:ext>
            </a:extLst>
          </p:cNvPr>
          <p:cNvSpPr>
            <a:spLocks noGrp="1"/>
          </p:cNvSpPr>
          <p:nvPr>
            <p:ph type="body" sz="quarter" idx="20" hasCustomPrompt="1"/>
          </p:nvPr>
        </p:nvSpPr>
        <p:spPr>
          <a:xfrm>
            <a:off x="9032875" y="4234936"/>
            <a:ext cx="2651124" cy="1861063"/>
          </a:xfrm>
        </p:spPr>
        <p:txBody>
          <a:bodyPr wrap="square">
            <a:noAutofit/>
          </a:bodyPr>
          <a:lstStyle>
            <a:lvl1pPr>
              <a:defRPr sz="1400" b="0">
                <a:solidFill>
                  <a:schemeClr val="tx2"/>
                </a:solidFill>
                <a:latin typeface="+mj-lt"/>
              </a:defRPr>
            </a:lvl1pPr>
          </a:lstStyle>
          <a:p>
            <a:pPr lvl="0"/>
            <a:r>
              <a:rPr lang="en-US"/>
              <a:t>Body text placeholder</a:t>
            </a:r>
          </a:p>
        </p:txBody>
      </p:sp>
      <p:sp>
        <p:nvSpPr>
          <p:cNvPr id="66" name="Picture Placeholder 58">
            <a:extLst>
              <a:ext uri="{FF2B5EF4-FFF2-40B4-BE49-F238E27FC236}">
                <a16:creationId xmlns:a16="http://schemas.microsoft.com/office/drawing/2014/main" id="{3D1DBD7A-EAA6-4A45-8A53-8D285F483727}"/>
              </a:ext>
            </a:extLst>
          </p:cNvPr>
          <p:cNvSpPr>
            <a:spLocks noGrp="1"/>
          </p:cNvSpPr>
          <p:nvPr>
            <p:ph type="pic" sz="quarter" idx="21" hasCustomPrompt="1"/>
          </p:nvPr>
        </p:nvSpPr>
        <p:spPr>
          <a:xfrm>
            <a:off x="9032875" y="3400425"/>
            <a:ext cx="539750" cy="540000"/>
          </a:xfrm>
        </p:spPr>
        <p:txBody>
          <a:bodyPr anchor="ctr">
            <a:noAutofit/>
          </a:bodyPr>
          <a:lstStyle>
            <a:lvl1pPr algn="ctr">
              <a:defRPr>
                <a:solidFill>
                  <a:schemeClr val="tx2"/>
                </a:solidFill>
              </a:defRPr>
            </a:lvl1pPr>
          </a:lstStyle>
          <a:p>
            <a:r>
              <a:rPr lang="en-US"/>
              <a:t>Icon</a:t>
            </a:r>
          </a:p>
        </p:txBody>
      </p:sp>
      <p:sp>
        <p:nvSpPr>
          <p:cNvPr id="4" name="Text Placeholder 3">
            <a:extLst>
              <a:ext uri="{FF2B5EF4-FFF2-40B4-BE49-F238E27FC236}">
                <a16:creationId xmlns:a16="http://schemas.microsoft.com/office/drawing/2014/main" id="{BA6D8749-56DB-4FF8-A441-A82D8F9E8A09}"/>
              </a:ext>
            </a:extLst>
          </p:cNvPr>
          <p:cNvSpPr>
            <a:spLocks noGrp="1"/>
          </p:cNvSpPr>
          <p:nvPr>
            <p:ph type="body" sz="quarter" idx="26" hasCustomPrompt="1"/>
          </p:nvPr>
        </p:nvSpPr>
        <p:spPr>
          <a:xfrm>
            <a:off x="508000" y="3400425"/>
            <a:ext cx="2651125" cy="540000"/>
          </a:xfrm>
        </p:spPr>
        <p:txBody>
          <a:bodyPr wrap="square">
            <a:noAutofit/>
          </a:bodyPr>
          <a:lstStyle>
            <a:lvl1pPr>
              <a:defRPr sz="1600" b="1">
                <a:solidFill>
                  <a:schemeClr val="tx2"/>
                </a:solidFill>
              </a:defRPr>
            </a:lvl1pPr>
            <a:lvl2pPr marL="0" indent="0">
              <a:buNone/>
              <a:defRPr b="1"/>
            </a:lvl2pPr>
            <a:lvl3pPr>
              <a:defRPr b="1"/>
            </a:lvl3pPr>
            <a:lvl4pPr>
              <a:defRPr b="1"/>
            </a:lvl4pPr>
            <a:lvl5pPr>
              <a:defRPr b="1"/>
            </a:lvl5pPr>
          </a:lstStyle>
          <a:p>
            <a:pPr lvl="0"/>
            <a:r>
              <a:rPr lang="en-US"/>
              <a:t>Click to edit subtitle</a:t>
            </a:r>
          </a:p>
        </p:txBody>
      </p:sp>
      <p:sp>
        <p:nvSpPr>
          <p:cNvPr id="13" name="Footer Placeholder 12">
            <a:extLst>
              <a:ext uri="{FF2B5EF4-FFF2-40B4-BE49-F238E27FC236}">
                <a16:creationId xmlns:a16="http://schemas.microsoft.com/office/drawing/2014/main" id="{CFAB0FB7-7862-43AA-BC21-F56EC1354A83}"/>
              </a:ext>
            </a:extLst>
          </p:cNvPr>
          <p:cNvSpPr>
            <a:spLocks noGrp="1"/>
          </p:cNvSpPr>
          <p:nvPr>
            <p:ph type="ftr" sz="quarter" idx="28"/>
          </p:nvPr>
        </p:nvSpPr>
        <p:spPr>
          <a:xfrm>
            <a:off x="8842375" y="6417480"/>
            <a:ext cx="2435125" cy="180000"/>
          </a:xfrm>
        </p:spPr>
        <p:txBody>
          <a:bodyPr>
            <a:noAutofit/>
          </a:bodyPr>
          <a:lstStyle/>
          <a:p>
            <a:r>
              <a:rPr lang="en-US"/>
              <a:t>Copyright © 2022 Commvault  |  All Rights Reserved</a:t>
            </a:r>
          </a:p>
        </p:txBody>
      </p:sp>
      <p:sp>
        <p:nvSpPr>
          <p:cNvPr id="14" name="Slide Number Placeholder 13">
            <a:extLst>
              <a:ext uri="{FF2B5EF4-FFF2-40B4-BE49-F238E27FC236}">
                <a16:creationId xmlns:a16="http://schemas.microsoft.com/office/drawing/2014/main" id="{A6F2B8DD-7645-4B76-BD23-D9E03C7ABE7A}"/>
              </a:ext>
            </a:extLst>
          </p:cNvPr>
          <p:cNvSpPr>
            <a:spLocks noGrp="1"/>
          </p:cNvSpPr>
          <p:nvPr>
            <p:ph type="sldNum" sz="quarter" idx="29"/>
          </p:nvPr>
        </p:nvSpPr>
        <p:spPr>
          <a:xfrm>
            <a:off x="11452760" y="6417480"/>
            <a:ext cx="216000" cy="180000"/>
          </a:xfrm>
        </p:spPr>
        <p:txBody>
          <a:bodyPr>
            <a:noAutofit/>
          </a:bodyPr>
          <a:lstStyle/>
          <a:p>
            <a:fld id="{07B3607E-E1C3-4266-9CAB-24052C78EA25}" type="slidenum">
              <a:rPr lang="en-US" smtClean="0"/>
              <a:pPr/>
              <a:t>‹#›</a:t>
            </a:fld>
            <a:endParaRPr lang="en-US"/>
          </a:p>
        </p:txBody>
      </p:sp>
      <p:pic>
        <p:nvPicPr>
          <p:cNvPr id="3" name="Picture 2">
            <a:extLst>
              <a:ext uri="{FF2B5EF4-FFF2-40B4-BE49-F238E27FC236}">
                <a16:creationId xmlns:a16="http://schemas.microsoft.com/office/drawing/2014/main" id="{9CD622DE-B147-8C46-954E-1843D0DC047E}"/>
              </a:ext>
            </a:extLst>
          </p:cNvPr>
          <p:cNvPicPr>
            <a:picLocks noChangeAspect="1"/>
          </p:cNvPicPr>
          <p:nvPr userDrawn="1"/>
        </p:nvPicPr>
        <p:blipFill>
          <a:blip r:embed="rId3"/>
          <a:srcRect/>
          <a:stretch/>
        </p:blipFill>
        <p:spPr>
          <a:xfrm>
            <a:off x="9652819" y="0"/>
            <a:ext cx="2533376" cy="4752786"/>
          </a:xfrm>
          <a:prstGeom prst="rect">
            <a:avLst/>
          </a:prstGeom>
        </p:spPr>
      </p:pic>
      <p:sp>
        <p:nvSpPr>
          <p:cNvPr id="24" name="Text Placeholder 44">
            <a:extLst>
              <a:ext uri="{FF2B5EF4-FFF2-40B4-BE49-F238E27FC236}">
                <a16:creationId xmlns:a16="http://schemas.microsoft.com/office/drawing/2014/main" id="{BC021694-C23A-45C5-AB46-993F42CB9236}"/>
              </a:ext>
            </a:extLst>
          </p:cNvPr>
          <p:cNvSpPr>
            <a:spLocks noGrp="1"/>
          </p:cNvSpPr>
          <p:nvPr>
            <p:ph type="body" sz="quarter" idx="45" hasCustomPrompt="1"/>
          </p:nvPr>
        </p:nvSpPr>
        <p:spPr>
          <a:xfrm>
            <a:off x="2075498" y="6417480"/>
            <a:ext cx="6591617" cy="180000"/>
          </a:xfrm>
        </p:spPr>
        <p:txBody>
          <a:bodyPr anchor="t">
            <a:noAutofit/>
          </a:bodyPr>
          <a:lstStyle>
            <a:lvl1pPr>
              <a:spcAft>
                <a:spcPts val="0"/>
              </a:spcAft>
              <a:defRPr sz="800" b="0">
                <a:solidFill>
                  <a:schemeClr val="tx2"/>
                </a:solidFill>
              </a:defRPr>
            </a:lvl1pPr>
            <a:lvl2pPr marL="0" indent="0">
              <a:buNone/>
              <a:defRPr/>
            </a:lvl2pPr>
          </a:lstStyle>
          <a:p>
            <a:pPr lvl="0"/>
            <a:r>
              <a:rPr lang="en-US"/>
              <a:t>Add footnotes here if needed</a:t>
            </a:r>
          </a:p>
        </p:txBody>
      </p:sp>
      <p:pic>
        <p:nvPicPr>
          <p:cNvPr id="21" name="Picture 20" descr="A picture containing text&#10;&#10;Description automatically generated">
            <a:extLst>
              <a:ext uri="{FF2B5EF4-FFF2-40B4-BE49-F238E27FC236}">
                <a16:creationId xmlns:a16="http://schemas.microsoft.com/office/drawing/2014/main" id="{04DE4D19-F4EB-4F29-A329-E66F9E28E668}"/>
              </a:ext>
            </a:extLst>
          </p:cNvPr>
          <p:cNvPicPr>
            <a:picLocks noChangeAspect="1"/>
          </p:cNvPicPr>
          <p:nvPr userDrawn="1"/>
        </p:nvPicPr>
        <p:blipFill rotWithShape="1">
          <a:blip r:embed="rId4"/>
          <a:srcRect b="34759"/>
          <a:stretch/>
        </p:blipFill>
        <p:spPr>
          <a:xfrm>
            <a:off x="11923544" y="6408737"/>
            <a:ext cx="268456" cy="223795"/>
          </a:xfrm>
          <a:prstGeom prst="rect">
            <a:avLst/>
          </a:prstGeom>
        </p:spPr>
      </p:pic>
      <p:pic>
        <p:nvPicPr>
          <p:cNvPr id="18" name="Picture 17" descr="Background pattern&#10;&#10;Description automatically generated">
            <a:extLst>
              <a:ext uri="{FF2B5EF4-FFF2-40B4-BE49-F238E27FC236}">
                <a16:creationId xmlns:a16="http://schemas.microsoft.com/office/drawing/2014/main" id="{B388C9CD-2F17-4074-96B3-7C1210130ED7}"/>
              </a:ext>
            </a:extLst>
          </p:cNvPr>
          <p:cNvPicPr>
            <a:picLocks noChangeAspect="1"/>
          </p:cNvPicPr>
          <p:nvPr userDrawn="1"/>
        </p:nvPicPr>
        <p:blipFill rotWithShape="1">
          <a:blip r:embed="rId5"/>
          <a:srcRect r="24587" b="27819"/>
          <a:stretch/>
        </p:blipFill>
        <p:spPr>
          <a:xfrm>
            <a:off x="2382" y="1582427"/>
            <a:ext cx="362742" cy="446399"/>
          </a:xfrm>
          <a:prstGeom prst="rect">
            <a:avLst/>
          </a:prstGeom>
        </p:spPr>
      </p:pic>
    </p:spTree>
    <p:custDataLst>
      <p:tags r:id="rId1"/>
    </p:custDataLst>
    <p:extLst>
      <p:ext uri="{BB962C8B-B14F-4D97-AF65-F5344CB8AC3E}">
        <p14:creationId xmlns:p14="http://schemas.microsoft.com/office/powerpoint/2010/main" val="4279488905"/>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Point Statemen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EE2D4B-0AEE-4292-B605-EDDE6E918D8B}"/>
              </a:ext>
            </a:extLst>
          </p:cNvPr>
          <p:cNvSpPr>
            <a:spLocks/>
          </p:cNvSpPr>
          <p:nvPr userDrawn="1"/>
        </p:nvSpPr>
        <p:spPr>
          <a:xfrm>
            <a:off x="0" y="1"/>
            <a:ext cx="12192000" cy="29413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45" name="Picture 44" descr="Shape, arrow&#10;&#10;Description automatically generated">
            <a:extLst>
              <a:ext uri="{FF2B5EF4-FFF2-40B4-BE49-F238E27FC236}">
                <a16:creationId xmlns:a16="http://schemas.microsoft.com/office/drawing/2014/main" id="{1B0E0CDB-6DD0-03E1-A8AC-54C116736894}"/>
              </a:ext>
            </a:extLst>
          </p:cNvPr>
          <p:cNvPicPr>
            <a:picLocks noChangeAspect="1"/>
          </p:cNvPicPr>
          <p:nvPr userDrawn="1"/>
        </p:nvPicPr>
        <p:blipFill>
          <a:blip r:embed="rId3"/>
          <a:stretch>
            <a:fillRect/>
          </a:stretch>
        </p:blipFill>
        <p:spPr>
          <a:xfrm>
            <a:off x="8042206" y="-1789"/>
            <a:ext cx="4147412" cy="2998989"/>
          </a:xfrm>
          <a:prstGeom prst="rect">
            <a:avLst/>
          </a:prstGeom>
        </p:spPr>
      </p:pic>
      <p:sp>
        <p:nvSpPr>
          <p:cNvPr id="55" name="Text Placeholder 3">
            <a:extLst>
              <a:ext uri="{FF2B5EF4-FFF2-40B4-BE49-F238E27FC236}">
                <a16:creationId xmlns:a16="http://schemas.microsoft.com/office/drawing/2014/main" id="{6CA08CBB-5672-4608-AF8F-9969DA6E1B62}"/>
              </a:ext>
            </a:extLst>
          </p:cNvPr>
          <p:cNvSpPr>
            <a:spLocks noGrp="1"/>
          </p:cNvSpPr>
          <p:nvPr>
            <p:ph type="body" sz="quarter" idx="14" hasCustomPrompt="1"/>
          </p:nvPr>
        </p:nvSpPr>
        <p:spPr>
          <a:xfrm>
            <a:off x="508000" y="1452563"/>
            <a:ext cx="7386638" cy="1107996"/>
          </a:xfrm>
        </p:spPr>
        <p:txBody>
          <a:bodyPr wrap="square">
            <a:noAutofit/>
          </a:bodyPr>
          <a:lstStyle>
            <a:lvl1pPr>
              <a:spcAft>
                <a:spcPts val="0"/>
              </a:spcAft>
              <a:defRPr sz="3600" b="1">
                <a:solidFill>
                  <a:schemeClr val="bg1"/>
                </a:solidFill>
                <a:latin typeface="+mj-lt"/>
              </a:defRPr>
            </a:lvl1pPr>
          </a:lstStyle>
          <a:p>
            <a:pPr lvl="0"/>
            <a:r>
              <a:rPr lang="en-US"/>
              <a:t>Add Text Here Two Lines Maximum</a:t>
            </a:r>
          </a:p>
        </p:txBody>
      </p:sp>
      <p:sp>
        <p:nvSpPr>
          <p:cNvPr id="56" name="Text Placeholder 3">
            <a:extLst>
              <a:ext uri="{FF2B5EF4-FFF2-40B4-BE49-F238E27FC236}">
                <a16:creationId xmlns:a16="http://schemas.microsoft.com/office/drawing/2014/main" id="{B015CDF5-8C9B-4372-8A99-15528C3AFF98}"/>
              </a:ext>
            </a:extLst>
          </p:cNvPr>
          <p:cNvSpPr>
            <a:spLocks noGrp="1"/>
          </p:cNvSpPr>
          <p:nvPr>
            <p:ph type="body" sz="quarter" idx="15" hasCustomPrompt="1"/>
          </p:nvPr>
        </p:nvSpPr>
        <p:spPr>
          <a:xfrm>
            <a:off x="508000" y="1015542"/>
            <a:ext cx="7386638" cy="246221"/>
          </a:xfrm>
        </p:spPr>
        <p:txBody>
          <a:bodyPr wrap="square" anchor="b">
            <a:noAutofit/>
          </a:bodyPr>
          <a:lstStyle>
            <a:lvl1pPr>
              <a:defRPr sz="1600" b="0" cap="all" baseline="0">
                <a:solidFill>
                  <a:schemeClr val="accent2"/>
                </a:solidFill>
                <a:latin typeface="+mj-lt"/>
              </a:defRPr>
            </a:lvl1pPr>
          </a:lstStyle>
          <a:p>
            <a:r>
              <a:rPr lang="en-US"/>
              <a:t>CLICK TO ADD HEADLINE STRAP</a:t>
            </a:r>
          </a:p>
        </p:txBody>
      </p:sp>
      <p:sp>
        <p:nvSpPr>
          <p:cNvPr id="57" name="Text Placeholder 3">
            <a:extLst>
              <a:ext uri="{FF2B5EF4-FFF2-40B4-BE49-F238E27FC236}">
                <a16:creationId xmlns:a16="http://schemas.microsoft.com/office/drawing/2014/main" id="{20F4B2AD-5CB0-47D9-86FE-BD57715027A7}"/>
              </a:ext>
            </a:extLst>
          </p:cNvPr>
          <p:cNvSpPr>
            <a:spLocks noGrp="1"/>
          </p:cNvSpPr>
          <p:nvPr>
            <p:ph type="body" sz="quarter" idx="16" hasCustomPrompt="1"/>
          </p:nvPr>
        </p:nvSpPr>
        <p:spPr>
          <a:xfrm>
            <a:off x="508000" y="4138825"/>
            <a:ext cx="1703388" cy="492443"/>
          </a:xfrm>
        </p:spPr>
        <p:txBody>
          <a:bodyPr wrap="square" anchor="t">
            <a:noAutofit/>
          </a:bodyPr>
          <a:lstStyle>
            <a:lvl1pPr>
              <a:spcAft>
                <a:spcPts val="0"/>
              </a:spcAft>
              <a:defRPr sz="1600" b="1">
                <a:solidFill>
                  <a:schemeClr val="tx2"/>
                </a:solidFill>
                <a:latin typeface="+mj-lt"/>
              </a:defRPr>
            </a:lvl1pPr>
          </a:lstStyle>
          <a:p>
            <a:pPr lvl="0"/>
            <a:r>
              <a:rPr lang="en-US"/>
              <a:t>Item header</a:t>
            </a:r>
            <a:br>
              <a:rPr lang="en-US"/>
            </a:br>
            <a:r>
              <a:rPr lang="en-US"/>
              <a:t>Two lines max</a:t>
            </a:r>
          </a:p>
        </p:txBody>
      </p:sp>
      <p:sp>
        <p:nvSpPr>
          <p:cNvPr id="59" name="Picture Placeholder 58">
            <a:extLst>
              <a:ext uri="{FF2B5EF4-FFF2-40B4-BE49-F238E27FC236}">
                <a16:creationId xmlns:a16="http://schemas.microsoft.com/office/drawing/2014/main" id="{384A2881-7602-403B-94D7-02527BD96001}"/>
              </a:ext>
            </a:extLst>
          </p:cNvPr>
          <p:cNvSpPr>
            <a:spLocks noGrp="1"/>
          </p:cNvSpPr>
          <p:nvPr>
            <p:ph type="pic" sz="quarter" idx="17" hasCustomPrompt="1"/>
          </p:nvPr>
        </p:nvSpPr>
        <p:spPr>
          <a:xfrm>
            <a:off x="508000" y="3406540"/>
            <a:ext cx="539750" cy="540000"/>
          </a:xfrm>
        </p:spPr>
        <p:txBody>
          <a:bodyPr anchor="ctr">
            <a:noAutofit/>
          </a:bodyPr>
          <a:lstStyle>
            <a:lvl1pPr algn="ctr">
              <a:defRPr>
                <a:solidFill>
                  <a:schemeClr val="tx2"/>
                </a:solidFill>
              </a:defRPr>
            </a:lvl1pPr>
          </a:lstStyle>
          <a:p>
            <a:r>
              <a:rPr lang="en-US"/>
              <a:t>Icon</a:t>
            </a:r>
          </a:p>
        </p:txBody>
      </p:sp>
      <p:sp>
        <p:nvSpPr>
          <p:cNvPr id="63" name="Text Placeholder 3">
            <a:extLst>
              <a:ext uri="{FF2B5EF4-FFF2-40B4-BE49-F238E27FC236}">
                <a16:creationId xmlns:a16="http://schemas.microsoft.com/office/drawing/2014/main" id="{41D9BF12-7CBE-47BC-BDFB-8F1EE63440CC}"/>
              </a:ext>
            </a:extLst>
          </p:cNvPr>
          <p:cNvSpPr>
            <a:spLocks noGrp="1"/>
          </p:cNvSpPr>
          <p:nvPr>
            <p:ph type="body" sz="quarter" idx="18" hasCustomPrompt="1"/>
          </p:nvPr>
        </p:nvSpPr>
        <p:spPr>
          <a:xfrm>
            <a:off x="3349625" y="4138825"/>
            <a:ext cx="1695578" cy="492443"/>
          </a:xfrm>
        </p:spPr>
        <p:txBody>
          <a:bodyPr wrap="square" anchor="t">
            <a:noAutofit/>
          </a:bodyPr>
          <a:lstStyle>
            <a:lvl1pPr>
              <a:spcAft>
                <a:spcPts val="0"/>
              </a:spcAft>
              <a:defRPr sz="1600" b="1">
                <a:solidFill>
                  <a:schemeClr val="tx2"/>
                </a:solidFill>
                <a:latin typeface="+mj-lt"/>
              </a:defRPr>
            </a:lvl1pPr>
          </a:lstStyle>
          <a:p>
            <a:pPr lvl="0"/>
            <a:r>
              <a:rPr lang="en-US"/>
              <a:t>Item header</a:t>
            </a:r>
            <a:br>
              <a:rPr lang="en-US"/>
            </a:br>
            <a:r>
              <a:rPr lang="en-US"/>
              <a:t>Two lines max</a:t>
            </a:r>
          </a:p>
        </p:txBody>
      </p:sp>
      <p:sp>
        <p:nvSpPr>
          <p:cNvPr id="64" name="Picture Placeholder 58">
            <a:extLst>
              <a:ext uri="{FF2B5EF4-FFF2-40B4-BE49-F238E27FC236}">
                <a16:creationId xmlns:a16="http://schemas.microsoft.com/office/drawing/2014/main" id="{6A0EB5D2-1E09-42E7-8E4D-D445BEAC09E8}"/>
              </a:ext>
            </a:extLst>
          </p:cNvPr>
          <p:cNvSpPr>
            <a:spLocks noGrp="1"/>
          </p:cNvSpPr>
          <p:nvPr>
            <p:ph type="pic" sz="quarter" idx="19" hasCustomPrompt="1"/>
          </p:nvPr>
        </p:nvSpPr>
        <p:spPr>
          <a:xfrm>
            <a:off x="3349626" y="3406540"/>
            <a:ext cx="539750" cy="540000"/>
          </a:xfrm>
        </p:spPr>
        <p:txBody>
          <a:bodyPr anchor="ctr">
            <a:noAutofit/>
          </a:bodyPr>
          <a:lstStyle>
            <a:lvl1pPr algn="ctr">
              <a:defRPr>
                <a:solidFill>
                  <a:schemeClr val="tx2"/>
                </a:solidFill>
              </a:defRPr>
            </a:lvl1pPr>
          </a:lstStyle>
          <a:p>
            <a:r>
              <a:rPr lang="en-US"/>
              <a:t>Icon</a:t>
            </a:r>
          </a:p>
        </p:txBody>
      </p:sp>
      <p:sp>
        <p:nvSpPr>
          <p:cNvPr id="65" name="Text Placeholder 3">
            <a:extLst>
              <a:ext uri="{FF2B5EF4-FFF2-40B4-BE49-F238E27FC236}">
                <a16:creationId xmlns:a16="http://schemas.microsoft.com/office/drawing/2014/main" id="{9CFAE17E-0BB9-4E2C-9575-96839DF3A465}"/>
              </a:ext>
            </a:extLst>
          </p:cNvPr>
          <p:cNvSpPr>
            <a:spLocks noGrp="1"/>
          </p:cNvSpPr>
          <p:nvPr>
            <p:ph type="body" sz="quarter" idx="20" hasCustomPrompt="1"/>
          </p:nvPr>
        </p:nvSpPr>
        <p:spPr>
          <a:xfrm>
            <a:off x="6191250" y="4138825"/>
            <a:ext cx="1703388" cy="492443"/>
          </a:xfrm>
        </p:spPr>
        <p:txBody>
          <a:bodyPr wrap="square" anchor="t">
            <a:noAutofit/>
          </a:bodyPr>
          <a:lstStyle>
            <a:lvl1pPr>
              <a:spcAft>
                <a:spcPts val="0"/>
              </a:spcAft>
              <a:defRPr sz="1600" b="1">
                <a:solidFill>
                  <a:schemeClr val="tx2"/>
                </a:solidFill>
                <a:latin typeface="+mj-lt"/>
              </a:defRPr>
            </a:lvl1pPr>
          </a:lstStyle>
          <a:p>
            <a:pPr lvl="0"/>
            <a:r>
              <a:rPr lang="en-US"/>
              <a:t>Item header</a:t>
            </a:r>
            <a:br>
              <a:rPr lang="en-US"/>
            </a:br>
            <a:r>
              <a:rPr lang="en-US"/>
              <a:t>Two lines max</a:t>
            </a:r>
          </a:p>
        </p:txBody>
      </p:sp>
      <p:sp>
        <p:nvSpPr>
          <p:cNvPr id="66" name="Picture Placeholder 58">
            <a:extLst>
              <a:ext uri="{FF2B5EF4-FFF2-40B4-BE49-F238E27FC236}">
                <a16:creationId xmlns:a16="http://schemas.microsoft.com/office/drawing/2014/main" id="{3D1DBD7A-EAA6-4A45-8A53-8D285F483727}"/>
              </a:ext>
            </a:extLst>
          </p:cNvPr>
          <p:cNvSpPr>
            <a:spLocks noGrp="1"/>
          </p:cNvSpPr>
          <p:nvPr>
            <p:ph type="pic" sz="quarter" idx="21" hasCustomPrompt="1"/>
          </p:nvPr>
        </p:nvSpPr>
        <p:spPr>
          <a:xfrm>
            <a:off x="6191250" y="3406540"/>
            <a:ext cx="539750" cy="540000"/>
          </a:xfrm>
        </p:spPr>
        <p:txBody>
          <a:bodyPr anchor="ctr">
            <a:noAutofit/>
          </a:bodyPr>
          <a:lstStyle>
            <a:lvl1pPr algn="ctr">
              <a:defRPr>
                <a:solidFill>
                  <a:schemeClr val="tx2"/>
                </a:solidFill>
              </a:defRPr>
            </a:lvl1pPr>
          </a:lstStyle>
          <a:p>
            <a:r>
              <a:rPr lang="en-US"/>
              <a:t>Icon</a:t>
            </a:r>
          </a:p>
        </p:txBody>
      </p:sp>
      <p:sp>
        <p:nvSpPr>
          <p:cNvPr id="77" name="Picture Placeholder 76">
            <a:extLst>
              <a:ext uri="{FF2B5EF4-FFF2-40B4-BE49-F238E27FC236}">
                <a16:creationId xmlns:a16="http://schemas.microsoft.com/office/drawing/2014/main" id="{F452CFA2-B703-4EC4-B8AB-7A77A092CA94}"/>
              </a:ext>
            </a:extLst>
          </p:cNvPr>
          <p:cNvSpPr>
            <a:spLocks noGrp="1"/>
          </p:cNvSpPr>
          <p:nvPr>
            <p:ph type="pic" sz="quarter" idx="22"/>
          </p:nvPr>
        </p:nvSpPr>
        <p:spPr>
          <a:xfrm>
            <a:off x="8223189" y="621988"/>
            <a:ext cx="3968811" cy="5036708"/>
          </a:xfrm>
          <a:custGeom>
            <a:avLst/>
            <a:gdLst>
              <a:gd name="connsiteX0" fmla="*/ 2223621 w 3968811"/>
              <a:gd name="connsiteY0" fmla="*/ 0 h 5036708"/>
              <a:gd name="connsiteX1" fmla="*/ 3968811 w 3968811"/>
              <a:gd name="connsiteY1" fmla="*/ 1007657 h 5036708"/>
              <a:gd name="connsiteX2" fmla="*/ 3968811 w 3968811"/>
              <a:gd name="connsiteY2" fmla="*/ 4029106 h 5036708"/>
              <a:gd name="connsiteX3" fmla="*/ 2223621 w 3968811"/>
              <a:gd name="connsiteY3" fmla="*/ 5036708 h 5036708"/>
              <a:gd name="connsiteX4" fmla="*/ 0 w 3968811"/>
              <a:gd name="connsiteY4" fmla="*/ 3752809 h 5036708"/>
              <a:gd name="connsiteX5" fmla="*/ 0 w 3968811"/>
              <a:gd name="connsiteY5" fmla="*/ 1283830 h 5036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8811" h="5036708">
                <a:moveTo>
                  <a:pt x="2223621" y="0"/>
                </a:moveTo>
                <a:lnTo>
                  <a:pt x="3968811" y="1007657"/>
                </a:lnTo>
                <a:lnTo>
                  <a:pt x="3968811" y="4029106"/>
                </a:lnTo>
                <a:lnTo>
                  <a:pt x="2223621" y="5036708"/>
                </a:lnTo>
                <a:lnTo>
                  <a:pt x="0" y="3752809"/>
                </a:lnTo>
                <a:lnTo>
                  <a:pt x="0" y="1283830"/>
                </a:lnTo>
                <a:close/>
              </a:path>
            </a:pathLst>
          </a:custGeom>
        </p:spPr>
        <p:txBody>
          <a:bodyPr wrap="square" anchor="ctr">
            <a:noAutofit/>
          </a:bodyPr>
          <a:lstStyle>
            <a:lvl1pPr algn="ctr">
              <a:defRPr/>
            </a:lvl1pPr>
          </a:lstStyle>
          <a:p>
            <a:r>
              <a:rPr lang="en-US"/>
              <a:t>Click icon to add picture</a:t>
            </a:r>
          </a:p>
        </p:txBody>
      </p:sp>
      <p:sp>
        <p:nvSpPr>
          <p:cNvPr id="4" name="Footer Placeholder 3">
            <a:extLst>
              <a:ext uri="{FF2B5EF4-FFF2-40B4-BE49-F238E27FC236}">
                <a16:creationId xmlns:a16="http://schemas.microsoft.com/office/drawing/2014/main" id="{413BAC49-A831-4DAD-830B-261ED7AB4F63}"/>
              </a:ext>
            </a:extLst>
          </p:cNvPr>
          <p:cNvSpPr>
            <a:spLocks noGrp="1"/>
          </p:cNvSpPr>
          <p:nvPr>
            <p:ph type="ftr" sz="quarter" idx="24"/>
          </p:nvPr>
        </p:nvSpPr>
        <p:spPr>
          <a:xfrm>
            <a:off x="8842375" y="6417480"/>
            <a:ext cx="2435125" cy="180000"/>
          </a:xfrm>
        </p:spPr>
        <p:txBody>
          <a:bodyPr>
            <a:noAutofit/>
          </a:bodyPr>
          <a:lstStyle/>
          <a:p>
            <a:r>
              <a:rPr lang="en-US"/>
              <a:t>Copyright © 2022 Commvault  |  All Rights Reserved</a:t>
            </a:r>
          </a:p>
        </p:txBody>
      </p:sp>
      <p:sp>
        <p:nvSpPr>
          <p:cNvPr id="5" name="Slide Number Placeholder 4">
            <a:extLst>
              <a:ext uri="{FF2B5EF4-FFF2-40B4-BE49-F238E27FC236}">
                <a16:creationId xmlns:a16="http://schemas.microsoft.com/office/drawing/2014/main" id="{94178852-7AA8-4827-A8C9-EB3085B2EBE3}"/>
              </a:ext>
            </a:extLst>
          </p:cNvPr>
          <p:cNvSpPr>
            <a:spLocks noGrp="1"/>
          </p:cNvSpPr>
          <p:nvPr>
            <p:ph type="sldNum" sz="quarter" idx="25"/>
          </p:nvPr>
        </p:nvSpPr>
        <p:spPr>
          <a:xfrm>
            <a:off x="11452760" y="6417480"/>
            <a:ext cx="216000" cy="180000"/>
          </a:xfrm>
        </p:spPr>
        <p:txBody>
          <a:bodyPr>
            <a:noAutofit/>
          </a:bodyPr>
          <a:lstStyle/>
          <a:p>
            <a:fld id="{07B3607E-E1C3-4266-9CAB-24052C78EA25}" type="slidenum">
              <a:rPr lang="en-US" smtClean="0"/>
              <a:pPr/>
              <a:t>‹#›</a:t>
            </a:fld>
            <a:endParaRPr lang="en-US"/>
          </a:p>
        </p:txBody>
      </p:sp>
      <p:sp>
        <p:nvSpPr>
          <p:cNvPr id="20" name="Text Placeholder 3">
            <a:extLst>
              <a:ext uri="{FF2B5EF4-FFF2-40B4-BE49-F238E27FC236}">
                <a16:creationId xmlns:a16="http://schemas.microsoft.com/office/drawing/2014/main" id="{B67994DD-B916-4862-BD9D-33BFF8CFA744}"/>
              </a:ext>
            </a:extLst>
          </p:cNvPr>
          <p:cNvSpPr>
            <a:spLocks noGrp="1"/>
          </p:cNvSpPr>
          <p:nvPr>
            <p:ph type="body" sz="quarter" idx="27" hasCustomPrompt="1"/>
          </p:nvPr>
        </p:nvSpPr>
        <p:spPr>
          <a:xfrm>
            <a:off x="508000" y="4812684"/>
            <a:ext cx="1703388" cy="1283316"/>
          </a:xfrm>
        </p:spPr>
        <p:txBody>
          <a:bodyPr wrap="square">
            <a:noAutofit/>
          </a:bodyPr>
          <a:lstStyle>
            <a:lvl1pPr>
              <a:spcAft>
                <a:spcPts val="0"/>
              </a:spcAft>
              <a:defRPr sz="1400" b="0">
                <a:solidFill>
                  <a:schemeClr val="tx2"/>
                </a:solidFill>
                <a:latin typeface="+mj-lt"/>
              </a:defRPr>
            </a:lvl1pPr>
          </a:lstStyle>
          <a:p>
            <a:pPr lvl="0"/>
            <a:r>
              <a:rPr lang="en-US"/>
              <a:t>Body text placeholder</a:t>
            </a:r>
          </a:p>
        </p:txBody>
      </p:sp>
      <p:sp>
        <p:nvSpPr>
          <p:cNvPr id="21" name="Text Placeholder 3">
            <a:extLst>
              <a:ext uri="{FF2B5EF4-FFF2-40B4-BE49-F238E27FC236}">
                <a16:creationId xmlns:a16="http://schemas.microsoft.com/office/drawing/2014/main" id="{8102B4A1-1CBC-4A8C-94F9-B6833EF1C370}"/>
              </a:ext>
            </a:extLst>
          </p:cNvPr>
          <p:cNvSpPr>
            <a:spLocks noGrp="1"/>
          </p:cNvSpPr>
          <p:nvPr>
            <p:ph type="body" sz="quarter" idx="28" hasCustomPrompt="1"/>
          </p:nvPr>
        </p:nvSpPr>
        <p:spPr>
          <a:xfrm>
            <a:off x="3349625" y="4812684"/>
            <a:ext cx="1695578" cy="1283316"/>
          </a:xfrm>
        </p:spPr>
        <p:txBody>
          <a:bodyPr wrap="square">
            <a:noAutofit/>
          </a:bodyPr>
          <a:lstStyle>
            <a:lvl1pPr>
              <a:spcAft>
                <a:spcPts val="0"/>
              </a:spcAft>
              <a:defRPr sz="1400" b="0">
                <a:solidFill>
                  <a:schemeClr val="tx2"/>
                </a:solidFill>
                <a:latin typeface="+mj-lt"/>
              </a:defRPr>
            </a:lvl1pPr>
          </a:lstStyle>
          <a:p>
            <a:pPr lvl="0"/>
            <a:r>
              <a:rPr lang="en-US"/>
              <a:t>Body text placeholder</a:t>
            </a:r>
          </a:p>
        </p:txBody>
      </p:sp>
      <p:sp>
        <p:nvSpPr>
          <p:cNvPr id="22" name="Text Placeholder 3">
            <a:extLst>
              <a:ext uri="{FF2B5EF4-FFF2-40B4-BE49-F238E27FC236}">
                <a16:creationId xmlns:a16="http://schemas.microsoft.com/office/drawing/2014/main" id="{BB76A71C-4762-4911-B710-0E4BC68632EF}"/>
              </a:ext>
            </a:extLst>
          </p:cNvPr>
          <p:cNvSpPr>
            <a:spLocks noGrp="1"/>
          </p:cNvSpPr>
          <p:nvPr>
            <p:ph type="body" sz="quarter" idx="29" hasCustomPrompt="1"/>
          </p:nvPr>
        </p:nvSpPr>
        <p:spPr>
          <a:xfrm>
            <a:off x="6191250" y="4812684"/>
            <a:ext cx="1703388" cy="1283316"/>
          </a:xfrm>
        </p:spPr>
        <p:txBody>
          <a:bodyPr wrap="square">
            <a:noAutofit/>
          </a:bodyPr>
          <a:lstStyle>
            <a:lvl1pPr>
              <a:spcAft>
                <a:spcPts val="0"/>
              </a:spcAft>
              <a:defRPr sz="1400" b="0">
                <a:solidFill>
                  <a:schemeClr val="tx2"/>
                </a:solidFill>
                <a:latin typeface="+mj-lt"/>
              </a:defRPr>
            </a:lvl1pPr>
          </a:lstStyle>
          <a:p>
            <a:pPr lvl="0"/>
            <a:r>
              <a:rPr lang="en-US"/>
              <a:t>Body text placeholder</a:t>
            </a:r>
          </a:p>
        </p:txBody>
      </p:sp>
      <p:pic>
        <p:nvPicPr>
          <p:cNvPr id="36" name="Picture 35" descr="Background pattern&#10;&#10;Description automatically generated">
            <a:extLst>
              <a:ext uri="{FF2B5EF4-FFF2-40B4-BE49-F238E27FC236}">
                <a16:creationId xmlns:a16="http://schemas.microsoft.com/office/drawing/2014/main" id="{67BAA654-F062-48C1-845E-132A28D0B4A9}"/>
              </a:ext>
            </a:extLst>
          </p:cNvPr>
          <p:cNvPicPr>
            <a:picLocks noChangeAspect="1"/>
          </p:cNvPicPr>
          <p:nvPr userDrawn="1"/>
        </p:nvPicPr>
        <p:blipFill rotWithShape="1">
          <a:blip r:embed="rId4"/>
          <a:srcRect r="24587" b="27819"/>
          <a:stretch/>
        </p:blipFill>
        <p:spPr>
          <a:xfrm>
            <a:off x="2382" y="1582427"/>
            <a:ext cx="362742" cy="446399"/>
          </a:xfrm>
          <a:prstGeom prst="rect">
            <a:avLst/>
          </a:prstGeom>
        </p:spPr>
      </p:pic>
      <p:sp>
        <p:nvSpPr>
          <p:cNvPr id="26" name="Text Placeholder 44">
            <a:extLst>
              <a:ext uri="{FF2B5EF4-FFF2-40B4-BE49-F238E27FC236}">
                <a16:creationId xmlns:a16="http://schemas.microsoft.com/office/drawing/2014/main" id="{A1039B81-E084-4661-A63F-988749ABC063}"/>
              </a:ext>
            </a:extLst>
          </p:cNvPr>
          <p:cNvSpPr>
            <a:spLocks noGrp="1"/>
          </p:cNvSpPr>
          <p:nvPr>
            <p:ph type="body" sz="quarter" idx="45" hasCustomPrompt="1"/>
          </p:nvPr>
        </p:nvSpPr>
        <p:spPr>
          <a:xfrm>
            <a:off x="2075498" y="6417480"/>
            <a:ext cx="6591617" cy="180000"/>
          </a:xfrm>
        </p:spPr>
        <p:txBody>
          <a:bodyPr anchor="t">
            <a:noAutofit/>
          </a:bodyPr>
          <a:lstStyle>
            <a:lvl1pPr>
              <a:spcAft>
                <a:spcPts val="0"/>
              </a:spcAft>
              <a:defRPr sz="800" b="0">
                <a:solidFill>
                  <a:schemeClr val="tx2"/>
                </a:solidFill>
              </a:defRPr>
            </a:lvl1pPr>
            <a:lvl2pPr marL="0" indent="0">
              <a:buNone/>
              <a:defRPr/>
            </a:lvl2pPr>
          </a:lstStyle>
          <a:p>
            <a:pPr lvl="0"/>
            <a:r>
              <a:rPr lang="en-US"/>
              <a:t>Add footnotes here if needed</a:t>
            </a:r>
          </a:p>
        </p:txBody>
      </p:sp>
      <p:pic>
        <p:nvPicPr>
          <p:cNvPr id="23" name="Picture 22" descr="A picture containing text&#10;&#10;Description automatically generated">
            <a:extLst>
              <a:ext uri="{FF2B5EF4-FFF2-40B4-BE49-F238E27FC236}">
                <a16:creationId xmlns:a16="http://schemas.microsoft.com/office/drawing/2014/main" id="{DB6A5592-E2FD-4EA2-AE5D-99BA7307A797}"/>
              </a:ext>
            </a:extLst>
          </p:cNvPr>
          <p:cNvPicPr>
            <a:picLocks noChangeAspect="1"/>
          </p:cNvPicPr>
          <p:nvPr userDrawn="1"/>
        </p:nvPicPr>
        <p:blipFill rotWithShape="1">
          <a:blip r:embed="rId5"/>
          <a:srcRect b="34759"/>
          <a:stretch/>
        </p:blipFill>
        <p:spPr>
          <a:xfrm>
            <a:off x="11923544" y="6408737"/>
            <a:ext cx="268456" cy="223795"/>
          </a:xfrm>
          <a:prstGeom prst="rect">
            <a:avLst/>
          </a:prstGeom>
        </p:spPr>
      </p:pic>
    </p:spTree>
    <p:custDataLst>
      <p:tags r:id="rId1"/>
    </p:custDataLst>
    <p:extLst>
      <p:ext uri="{BB962C8B-B14F-4D97-AF65-F5344CB8AC3E}">
        <p14:creationId xmlns:p14="http://schemas.microsoft.com/office/powerpoint/2010/main" val="2719512380"/>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arge Image with Callouts">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694E34E3-A9BA-4851-A840-6FCE4BF10519}"/>
              </a:ext>
            </a:extLst>
          </p:cNvPr>
          <p:cNvSpPr/>
          <p:nvPr userDrawn="1"/>
        </p:nvSpPr>
        <p:spPr>
          <a:xfrm>
            <a:off x="0" y="4789692"/>
            <a:ext cx="7492180" cy="2068308"/>
          </a:xfrm>
          <a:custGeom>
            <a:avLst/>
            <a:gdLst>
              <a:gd name="connsiteX0" fmla="*/ 0 w 7492180"/>
              <a:gd name="connsiteY0" fmla="*/ 0 h 2068308"/>
              <a:gd name="connsiteX1" fmla="*/ 7492180 w 7492180"/>
              <a:gd name="connsiteY1" fmla="*/ 1890657 h 2068308"/>
              <a:gd name="connsiteX2" fmla="*/ 7492180 w 7492180"/>
              <a:gd name="connsiteY2" fmla="*/ 2068308 h 2068308"/>
              <a:gd name="connsiteX3" fmla="*/ 0 w 7492180"/>
              <a:gd name="connsiteY3" fmla="*/ 2068308 h 2068308"/>
            </a:gdLst>
            <a:ahLst/>
            <a:cxnLst>
              <a:cxn ang="0">
                <a:pos x="connsiteX0" y="connsiteY0"/>
              </a:cxn>
              <a:cxn ang="0">
                <a:pos x="connsiteX1" y="connsiteY1"/>
              </a:cxn>
              <a:cxn ang="0">
                <a:pos x="connsiteX2" y="connsiteY2"/>
              </a:cxn>
              <a:cxn ang="0">
                <a:pos x="connsiteX3" y="connsiteY3"/>
              </a:cxn>
            </a:cxnLst>
            <a:rect l="l" t="t" r="r" b="b"/>
            <a:pathLst>
              <a:path w="7492180" h="2068308">
                <a:moveTo>
                  <a:pt x="0" y="0"/>
                </a:moveTo>
                <a:lnTo>
                  <a:pt x="7492180" y="1890657"/>
                </a:lnTo>
                <a:lnTo>
                  <a:pt x="7492180" y="2068308"/>
                </a:lnTo>
                <a:lnTo>
                  <a:pt x="0" y="20683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2" name="Object 1" hidden="1">
            <a:extLst>
              <a:ext uri="{FF2B5EF4-FFF2-40B4-BE49-F238E27FC236}">
                <a16:creationId xmlns:a16="http://schemas.microsoft.com/office/drawing/2014/main" id="{EB606B6B-7618-47D0-B380-56E173FA45C6}"/>
              </a:ext>
            </a:extLst>
          </p:cNvPr>
          <p:cNvGraphicFramePr>
            <a:graphicFrameLocks noChangeAspect="1"/>
          </p:cNvGraphicFramePr>
          <p:nvPr userDrawn="1">
            <p:custDataLst>
              <p:tags r:id="rId2"/>
            </p:custDataLst>
            <p:extLst>
              <p:ext uri="{D42A27DB-BD31-4B8C-83A1-F6EECF244321}">
                <p14:modId xmlns:p14="http://schemas.microsoft.com/office/powerpoint/2010/main" val="42116446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2" name="Object 1" hidden="1">
                        <a:extLst>
                          <a:ext uri="{FF2B5EF4-FFF2-40B4-BE49-F238E27FC236}">
                            <a16:creationId xmlns:a16="http://schemas.microsoft.com/office/drawing/2014/main" id="{EB606B6B-7618-47D0-B380-56E173FA45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A86C4F81-3C44-4310-8553-74306F622841}"/>
              </a:ext>
            </a:extLst>
          </p:cNvPr>
          <p:cNvSpPr>
            <a:spLocks/>
          </p:cNvSpPr>
          <p:nvPr userDrawn="1"/>
        </p:nvSpPr>
        <p:spPr>
          <a:xfrm>
            <a:off x="7488000" y="0"/>
            <a:ext cx="470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0" name="Title 1">
            <a:extLst>
              <a:ext uri="{FF2B5EF4-FFF2-40B4-BE49-F238E27FC236}">
                <a16:creationId xmlns:a16="http://schemas.microsoft.com/office/drawing/2014/main" id="{21568D75-32B4-4EAA-A8FD-179324482533}"/>
              </a:ext>
            </a:extLst>
          </p:cNvPr>
          <p:cNvSpPr>
            <a:spLocks noGrp="1"/>
          </p:cNvSpPr>
          <p:nvPr>
            <p:ph type="title" hasCustomPrompt="1"/>
          </p:nvPr>
        </p:nvSpPr>
        <p:spPr>
          <a:xfrm>
            <a:off x="8085138" y="291600"/>
            <a:ext cx="3598862" cy="1107996"/>
          </a:xfrm>
        </p:spPr>
        <p:txBody>
          <a:bodyPr vert="horz">
            <a:noAutofit/>
          </a:bodyPr>
          <a:lstStyle>
            <a:lvl1pPr>
              <a:defRPr sz="3600" b="1">
                <a:solidFill>
                  <a:schemeClr val="accent1"/>
                </a:solidFill>
              </a:defRPr>
            </a:lvl1pPr>
          </a:lstStyle>
          <a:p>
            <a:r>
              <a:rPr lang="en-US"/>
              <a:t>Click To Add Title</a:t>
            </a:r>
          </a:p>
        </p:txBody>
      </p:sp>
      <p:sp>
        <p:nvSpPr>
          <p:cNvPr id="17" name="Picture Placeholder 16">
            <a:extLst>
              <a:ext uri="{FF2B5EF4-FFF2-40B4-BE49-F238E27FC236}">
                <a16:creationId xmlns:a16="http://schemas.microsoft.com/office/drawing/2014/main" id="{EBF58F18-FA8A-4930-8D80-93F9F9246299}"/>
              </a:ext>
            </a:extLst>
          </p:cNvPr>
          <p:cNvSpPr>
            <a:spLocks noGrp="1"/>
          </p:cNvSpPr>
          <p:nvPr>
            <p:ph type="pic" sz="quarter" idx="13" hasCustomPrompt="1"/>
          </p:nvPr>
        </p:nvSpPr>
        <p:spPr>
          <a:xfrm>
            <a:off x="0" y="0"/>
            <a:ext cx="7488000" cy="6679294"/>
          </a:xfrm>
          <a:custGeom>
            <a:avLst/>
            <a:gdLst>
              <a:gd name="connsiteX0" fmla="*/ 0 w 7488000"/>
              <a:gd name="connsiteY0" fmla="*/ 0 h 6679294"/>
              <a:gd name="connsiteX1" fmla="*/ 7488000 w 7488000"/>
              <a:gd name="connsiteY1" fmla="*/ 0 h 6679294"/>
              <a:gd name="connsiteX2" fmla="*/ 7488000 w 7488000"/>
              <a:gd name="connsiteY2" fmla="*/ 6679294 h 6679294"/>
              <a:gd name="connsiteX3" fmla="*/ 0 w 7488000"/>
              <a:gd name="connsiteY3" fmla="*/ 4789692 h 6679294"/>
            </a:gdLst>
            <a:ahLst/>
            <a:cxnLst>
              <a:cxn ang="0">
                <a:pos x="connsiteX0" y="connsiteY0"/>
              </a:cxn>
              <a:cxn ang="0">
                <a:pos x="connsiteX1" y="connsiteY1"/>
              </a:cxn>
              <a:cxn ang="0">
                <a:pos x="connsiteX2" y="connsiteY2"/>
              </a:cxn>
              <a:cxn ang="0">
                <a:pos x="connsiteX3" y="connsiteY3"/>
              </a:cxn>
            </a:cxnLst>
            <a:rect l="l" t="t" r="r" b="b"/>
            <a:pathLst>
              <a:path w="7488000" h="6679294">
                <a:moveTo>
                  <a:pt x="0" y="0"/>
                </a:moveTo>
                <a:lnTo>
                  <a:pt x="7488000" y="0"/>
                </a:lnTo>
                <a:lnTo>
                  <a:pt x="7488000" y="6679294"/>
                </a:lnTo>
                <a:lnTo>
                  <a:pt x="0" y="4789692"/>
                </a:lnTo>
                <a:close/>
              </a:path>
            </a:pathLst>
          </a:custGeom>
        </p:spPr>
        <p:txBody>
          <a:bodyPr wrap="square" anchor="ctr">
            <a:noAutofit/>
          </a:bodyPr>
          <a:lstStyle>
            <a:lvl1pPr algn="ctr">
              <a:defRPr>
                <a:solidFill>
                  <a:schemeClr val="tx2"/>
                </a:solidFill>
              </a:defRPr>
            </a:lvl1pPr>
          </a:lstStyle>
          <a:p>
            <a:r>
              <a:rPr lang="en-US"/>
              <a:t>Click to place image</a:t>
            </a:r>
          </a:p>
        </p:txBody>
      </p:sp>
      <p:sp>
        <p:nvSpPr>
          <p:cNvPr id="4" name="Footer Placeholder 3">
            <a:extLst>
              <a:ext uri="{FF2B5EF4-FFF2-40B4-BE49-F238E27FC236}">
                <a16:creationId xmlns:a16="http://schemas.microsoft.com/office/drawing/2014/main" id="{A94CAA35-34C2-4649-B83C-872EEFEF3BD4}"/>
              </a:ext>
            </a:extLst>
          </p:cNvPr>
          <p:cNvSpPr>
            <a:spLocks noGrp="1"/>
          </p:cNvSpPr>
          <p:nvPr>
            <p:ph type="ftr" sz="quarter" idx="15"/>
          </p:nvPr>
        </p:nvSpPr>
        <p:spPr>
          <a:xfrm>
            <a:off x="8842375" y="6417480"/>
            <a:ext cx="2435125" cy="180000"/>
          </a:xfrm>
        </p:spPr>
        <p:txBody>
          <a:bodyPr>
            <a:noAutofit/>
          </a:bodyPr>
          <a:lstStyle/>
          <a:p>
            <a:r>
              <a:rPr lang="en-US"/>
              <a:t>Copyright © 2022 Commvault  |  All Rights Reserved</a:t>
            </a:r>
          </a:p>
        </p:txBody>
      </p:sp>
      <p:sp>
        <p:nvSpPr>
          <p:cNvPr id="5" name="Slide Number Placeholder 4">
            <a:extLst>
              <a:ext uri="{FF2B5EF4-FFF2-40B4-BE49-F238E27FC236}">
                <a16:creationId xmlns:a16="http://schemas.microsoft.com/office/drawing/2014/main" id="{0C203B50-4572-4213-80C1-F10A562ACFCE}"/>
              </a:ext>
            </a:extLst>
          </p:cNvPr>
          <p:cNvSpPr>
            <a:spLocks noGrp="1"/>
          </p:cNvSpPr>
          <p:nvPr>
            <p:ph type="sldNum" sz="quarter" idx="16"/>
          </p:nvPr>
        </p:nvSpPr>
        <p:spPr>
          <a:xfrm>
            <a:off x="11452760" y="6417480"/>
            <a:ext cx="216000" cy="180000"/>
          </a:xfrm>
        </p:spPr>
        <p:txBody>
          <a:bodyPr>
            <a:noAutofit/>
          </a:bodyPr>
          <a:lstStyle/>
          <a:p>
            <a:fld id="{07B3607E-E1C3-4266-9CAB-24052C78EA25}" type="slidenum">
              <a:rPr lang="en-US" smtClean="0"/>
              <a:pPr/>
              <a:t>‹#›</a:t>
            </a:fld>
            <a:endParaRPr lang="en-US"/>
          </a:p>
        </p:txBody>
      </p:sp>
      <p:pic>
        <p:nvPicPr>
          <p:cNvPr id="15" name="Picture 14" descr="A black and white sign&#10;&#10;Description automatically generated with medium confidence">
            <a:extLst>
              <a:ext uri="{FF2B5EF4-FFF2-40B4-BE49-F238E27FC236}">
                <a16:creationId xmlns:a16="http://schemas.microsoft.com/office/drawing/2014/main" id="{E950B4BE-4E34-4D65-84A8-161B8DD0C8CD}"/>
              </a:ext>
            </a:extLst>
          </p:cNvPr>
          <p:cNvPicPr>
            <a:picLocks noChangeAspect="1"/>
          </p:cNvPicPr>
          <p:nvPr userDrawn="1"/>
        </p:nvPicPr>
        <p:blipFill>
          <a:blip r:embed="rId6"/>
          <a:stretch>
            <a:fillRect/>
          </a:stretch>
        </p:blipFill>
        <p:spPr>
          <a:xfrm>
            <a:off x="508000" y="6392809"/>
            <a:ext cx="1392238" cy="228861"/>
          </a:xfrm>
          <a:prstGeom prst="rect">
            <a:avLst/>
          </a:prstGeom>
        </p:spPr>
      </p:pic>
      <p:sp>
        <p:nvSpPr>
          <p:cNvPr id="18" name="Text Placeholder 44">
            <a:extLst>
              <a:ext uri="{FF2B5EF4-FFF2-40B4-BE49-F238E27FC236}">
                <a16:creationId xmlns:a16="http://schemas.microsoft.com/office/drawing/2014/main" id="{998D507A-4222-4ADD-867F-944EEE9481EF}"/>
              </a:ext>
            </a:extLst>
          </p:cNvPr>
          <p:cNvSpPr>
            <a:spLocks noGrp="1"/>
          </p:cNvSpPr>
          <p:nvPr>
            <p:ph type="body" sz="quarter" idx="45" hasCustomPrompt="1"/>
          </p:nvPr>
        </p:nvSpPr>
        <p:spPr>
          <a:xfrm>
            <a:off x="2075498" y="6417480"/>
            <a:ext cx="6591617" cy="180000"/>
          </a:xfrm>
        </p:spPr>
        <p:txBody>
          <a:bodyPr anchor="t">
            <a:noAutofit/>
          </a:bodyPr>
          <a:lstStyle>
            <a:lvl1pPr>
              <a:spcAft>
                <a:spcPts val="0"/>
              </a:spcAft>
              <a:defRPr sz="800" b="0">
                <a:solidFill>
                  <a:schemeClr val="accent5"/>
                </a:solidFill>
              </a:defRPr>
            </a:lvl1pPr>
            <a:lvl2pPr marL="0" indent="0">
              <a:buNone/>
              <a:defRPr/>
            </a:lvl2pPr>
          </a:lstStyle>
          <a:p>
            <a:pPr lvl="0"/>
            <a:r>
              <a:rPr lang="en-US"/>
              <a:t>Add footnotes here if needed</a:t>
            </a:r>
          </a:p>
        </p:txBody>
      </p:sp>
      <p:pic>
        <p:nvPicPr>
          <p:cNvPr id="13" name="Picture 12" descr="A picture containing text&#10;&#10;Description automatically generated">
            <a:extLst>
              <a:ext uri="{FF2B5EF4-FFF2-40B4-BE49-F238E27FC236}">
                <a16:creationId xmlns:a16="http://schemas.microsoft.com/office/drawing/2014/main" id="{46A34579-1455-47BA-89C0-1AD02FF54730}"/>
              </a:ext>
            </a:extLst>
          </p:cNvPr>
          <p:cNvPicPr>
            <a:picLocks noChangeAspect="1"/>
          </p:cNvPicPr>
          <p:nvPr userDrawn="1"/>
        </p:nvPicPr>
        <p:blipFill rotWithShape="1">
          <a:blip r:embed="rId7"/>
          <a:srcRect b="34759"/>
          <a:stretch/>
        </p:blipFill>
        <p:spPr>
          <a:xfrm>
            <a:off x="11923544" y="6408737"/>
            <a:ext cx="268456" cy="223795"/>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DD17AEE0-7FFE-48A5-9272-F32052E37ADA}"/>
              </a:ext>
            </a:extLst>
          </p:cNvPr>
          <p:cNvPicPr>
            <a:picLocks noChangeAspect="1"/>
          </p:cNvPicPr>
          <p:nvPr userDrawn="1"/>
        </p:nvPicPr>
        <p:blipFill>
          <a:blip r:embed="rId7"/>
          <a:stretch>
            <a:fillRect/>
          </a:stretch>
        </p:blipFill>
        <p:spPr>
          <a:xfrm>
            <a:off x="11929009" y="413022"/>
            <a:ext cx="262991" cy="336044"/>
          </a:xfrm>
          <a:prstGeom prst="rect">
            <a:avLst/>
          </a:prstGeom>
        </p:spPr>
      </p:pic>
    </p:spTree>
    <p:custDataLst>
      <p:tags r:id="rId1"/>
    </p:custDataLst>
    <p:extLst>
      <p:ext uri="{BB962C8B-B14F-4D97-AF65-F5344CB8AC3E}">
        <p14:creationId xmlns:p14="http://schemas.microsoft.com/office/powerpoint/2010/main" val="29402153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Caption,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522DC6A-EEBE-4D6D-A9A8-AC8383CE76C2}"/>
              </a:ext>
            </a:extLst>
          </p:cNvPr>
          <p:cNvGraphicFramePr>
            <a:graphicFrameLocks noChangeAspect="1"/>
          </p:cNvGraphicFramePr>
          <p:nvPr userDrawn="1">
            <p:custDataLst>
              <p:tags r:id="rId2"/>
            </p:custDataLst>
            <p:extLst>
              <p:ext uri="{D42A27DB-BD31-4B8C-83A1-F6EECF244321}">
                <p14:modId xmlns:p14="http://schemas.microsoft.com/office/powerpoint/2010/main" val="30857642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D522DC6A-EEBE-4D6D-A9A8-AC8383CE76C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15DF62E0-6C0B-4CB4-94A1-5F349A3A3580}"/>
              </a:ext>
            </a:extLst>
          </p:cNvPr>
          <p:cNvSpPr/>
          <p:nvPr userDrawn="1"/>
        </p:nvSpPr>
        <p:spPr>
          <a:xfrm>
            <a:off x="0" y="0"/>
            <a:ext cx="12192000" cy="37734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2"/>
              </a:solidFill>
            </a:endParaRPr>
          </a:p>
        </p:txBody>
      </p:sp>
      <p:sp>
        <p:nvSpPr>
          <p:cNvPr id="2" name="Title 1">
            <a:extLst>
              <a:ext uri="{FF2B5EF4-FFF2-40B4-BE49-F238E27FC236}">
                <a16:creationId xmlns:a16="http://schemas.microsoft.com/office/drawing/2014/main" id="{4D5A5AF9-FE4D-4CED-9534-1798BBF552F1}"/>
              </a:ext>
            </a:extLst>
          </p:cNvPr>
          <p:cNvSpPr>
            <a:spLocks noGrp="1"/>
          </p:cNvSpPr>
          <p:nvPr>
            <p:ph type="title" hasCustomPrompt="1"/>
          </p:nvPr>
        </p:nvSpPr>
        <p:spPr>
          <a:xfrm>
            <a:off x="508000" y="292101"/>
            <a:ext cx="3597275" cy="2011864"/>
          </a:xfrm>
        </p:spPr>
        <p:txBody>
          <a:bodyPr vert="horz" lIns="0" tIns="0" rIns="0" bIns="0" anchor="b" anchorCtr="0">
            <a:noAutofit/>
          </a:bodyPr>
          <a:lstStyle>
            <a:lvl1pPr>
              <a:lnSpc>
                <a:spcPct val="100000"/>
              </a:lnSpc>
              <a:defRPr sz="3600" b="1">
                <a:solidFill>
                  <a:schemeClr val="accent1"/>
                </a:solidFill>
              </a:defRPr>
            </a:lvl1pPr>
          </a:lstStyle>
          <a:p>
            <a:r>
              <a:rPr lang="en-US"/>
              <a:t>Click To Edit Title</a:t>
            </a:r>
          </a:p>
        </p:txBody>
      </p:sp>
      <p:sp>
        <p:nvSpPr>
          <p:cNvPr id="10" name="Picture Placeholder 9">
            <a:extLst>
              <a:ext uri="{FF2B5EF4-FFF2-40B4-BE49-F238E27FC236}">
                <a16:creationId xmlns:a16="http://schemas.microsoft.com/office/drawing/2014/main" id="{96C91117-ACF8-47A1-B484-B9D7F08D7DB5}"/>
              </a:ext>
            </a:extLst>
          </p:cNvPr>
          <p:cNvSpPr>
            <a:spLocks noGrp="1"/>
          </p:cNvSpPr>
          <p:nvPr>
            <p:ph type="pic" sz="quarter" idx="13" hasCustomPrompt="1"/>
          </p:nvPr>
        </p:nvSpPr>
        <p:spPr>
          <a:xfrm>
            <a:off x="5243513" y="0"/>
            <a:ext cx="6945312" cy="3773488"/>
          </a:xfrm>
        </p:spPr>
        <p:txBody>
          <a:bodyPr bIns="864000" anchor="ctr" anchorCtr="0">
            <a:noAutofit/>
          </a:bodyPr>
          <a:lstStyle>
            <a:lvl1pPr algn="ctr">
              <a:defRPr/>
            </a:lvl1pPr>
          </a:lstStyle>
          <a:p>
            <a:r>
              <a:rPr lang="en-US"/>
              <a:t>Click to place image</a:t>
            </a:r>
          </a:p>
        </p:txBody>
      </p:sp>
      <p:sp>
        <p:nvSpPr>
          <p:cNvPr id="12" name="Text Placeholder 11">
            <a:extLst>
              <a:ext uri="{FF2B5EF4-FFF2-40B4-BE49-F238E27FC236}">
                <a16:creationId xmlns:a16="http://schemas.microsoft.com/office/drawing/2014/main" id="{B4F5CD63-6676-41B3-9974-873F86558287}"/>
              </a:ext>
            </a:extLst>
          </p:cNvPr>
          <p:cNvSpPr>
            <a:spLocks noGrp="1"/>
          </p:cNvSpPr>
          <p:nvPr>
            <p:ph type="body" sz="quarter" idx="14"/>
          </p:nvPr>
        </p:nvSpPr>
        <p:spPr>
          <a:xfrm>
            <a:off x="508000" y="2613025"/>
            <a:ext cx="3597275" cy="1092607"/>
          </a:xfrm>
        </p:spPr>
        <p:txBody>
          <a:bodyPr lIns="0" tIns="0" rIns="0" bIns="0">
            <a:noAutofit/>
          </a:bodyPr>
          <a:lstStyle>
            <a:lvl1pPr>
              <a:defRPr sz="1400">
                <a:solidFill>
                  <a:schemeClr val="accent1"/>
                </a:solidFill>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1EA165D1-C131-4EE6-90B2-15C0F70CEC6F}"/>
              </a:ext>
            </a:extLst>
          </p:cNvPr>
          <p:cNvSpPr>
            <a:spLocks noGrp="1"/>
          </p:cNvSpPr>
          <p:nvPr>
            <p:ph type="ftr" sz="quarter" idx="16"/>
          </p:nvPr>
        </p:nvSpPr>
        <p:spPr>
          <a:xfrm>
            <a:off x="8842375" y="6417480"/>
            <a:ext cx="2435125" cy="180000"/>
          </a:xfrm>
        </p:spPr>
        <p:txBody>
          <a:bodyPr>
            <a:noAutofit/>
          </a:bodyPr>
          <a:lstStyle/>
          <a:p>
            <a:r>
              <a:rPr lang="en-US"/>
              <a:t>Copyright © 2022 Commvault  |  All Rights Reserved</a:t>
            </a:r>
          </a:p>
        </p:txBody>
      </p:sp>
      <p:sp>
        <p:nvSpPr>
          <p:cNvPr id="5" name="Slide Number Placeholder 4">
            <a:extLst>
              <a:ext uri="{FF2B5EF4-FFF2-40B4-BE49-F238E27FC236}">
                <a16:creationId xmlns:a16="http://schemas.microsoft.com/office/drawing/2014/main" id="{E55D85CC-D699-4852-94B3-1F44A15A805B}"/>
              </a:ext>
            </a:extLst>
          </p:cNvPr>
          <p:cNvSpPr>
            <a:spLocks noGrp="1"/>
          </p:cNvSpPr>
          <p:nvPr>
            <p:ph type="sldNum" sz="quarter" idx="17"/>
          </p:nvPr>
        </p:nvSpPr>
        <p:spPr>
          <a:xfrm>
            <a:off x="11452760" y="6417480"/>
            <a:ext cx="216000" cy="180000"/>
          </a:xfrm>
        </p:spPr>
        <p:txBody>
          <a:bodyPr>
            <a:noAutofit/>
          </a:bodyPr>
          <a:lstStyle/>
          <a:p>
            <a:fld id="{07B3607E-E1C3-4266-9CAB-24052C78EA25}" type="slidenum">
              <a:rPr lang="en-US" smtClean="0"/>
              <a:pPr/>
              <a:t>‹#›</a:t>
            </a:fld>
            <a:endParaRPr lang="en-US"/>
          </a:p>
        </p:txBody>
      </p:sp>
      <p:sp>
        <p:nvSpPr>
          <p:cNvPr id="18" name="Text Placeholder 3">
            <a:extLst>
              <a:ext uri="{FF2B5EF4-FFF2-40B4-BE49-F238E27FC236}">
                <a16:creationId xmlns:a16="http://schemas.microsoft.com/office/drawing/2014/main" id="{35C3D0CC-1D5F-B94B-A78E-B93ADF20EF3C}"/>
              </a:ext>
            </a:extLst>
          </p:cNvPr>
          <p:cNvSpPr>
            <a:spLocks noGrp="1"/>
          </p:cNvSpPr>
          <p:nvPr>
            <p:ph type="body" sz="quarter" idx="27" hasCustomPrompt="1"/>
          </p:nvPr>
        </p:nvSpPr>
        <p:spPr>
          <a:xfrm>
            <a:off x="508000" y="4138824"/>
            <a:ext cx="11176000" cy="1957175"/>
          </a:xfrm>
        </p:spPr>
        <p:txBody>
          <a:bodyPr wrap="square" lIns="0" tIns="0" rIns="0" bIns="0">
            <a:noAutofit/>
          </a:bodyPr>
          <a:lstStyle>
            <a:lvl1pPr>
              <a:spcAft>
                <a:spcPts val="0"/>
              </a:spcAft>
              <a:defRPr sz="1400" b="0">
                <a:solidFill>
                  <a:schemeClr val="tx2"/>
                </a:solidFill>
                <a:latin typeface="+mj-lt"/>
              </a:defRPr>
            </a:lvl1pPr>
          </a:lstStyle>
          <a:p>
            <a:pPr lvl="0"/>
            <a:r>
              <a:rPr lang="en-US"/>
              <a:t>Body text placeholder</a:t>
            </a:r>
          </a:p>
        </p:txBody>
      </p:sp>
      <p:pic>
        <p:nvPicPr>
          <p:cNvPr id="13" name="Picture 12" descr="A picture containing text&#10;&#10;Description automatically generated">
            <a:extLst>
              <a:ext uri="{FF2B5EF4-FFF2-40B4-BE49-F238E27FC236}">
                <a16:creationId xmlns:a16="http://schemas.microsoft.com/office/drawing/2014/main" id="{73679056-F69F-4337-94DE-1854E6BFDA06}"/>
              </a:ext>
            </a:extLst>
          </p:cNvPr>
          <p:cNvPicPr>
            <a:picLocks noChangeAspect="1"/>
          </p:cNvPicPr>
          <p:nvPr userDrawn="1"/>
        </p:nvPicPr>
        <p:blipFill rotWithShape="1">
          <a:blip r:embed="rId6"/>
          <a:srcRect b="34759"/>
          <a:stretch/>
        </p:blipFill>
        <p:spPr>
          <a:xfrm>
            <a:off x="11923544" y="6408737"/>
            <a:ext cx="268456" cy="223795"/>
          </a:xfrm>
          <a:prstGeom prst="rect">
            <a:avLst/>
          </a:prstGeom>
        </p:spPr>
      </p:pic>
      <p:sp>
        <p:nvSpPr>
          <p:cNvPr id="14" name="Text Placeholder 44">
            <a:extLst>
              <a:ext uri="{FF2B5EF4-FFF2-40B4-BE49-F238E27FC236}">
                <a16:creationId xmlns:a16="http://schemas.microsoft.com/office/drawing/2014/main" id="{3FEC10AE-E5C5-864B-ACBB-A0A15291CCEC}"/>
              </a:ext>
            </a:extLst>
          </p:cNvPr>
          <p:cNvSpPr>
            <a:spLocks noGrp="1"/>
          </p:cNvSpPr>
          <p:nvPr>
            <p:ph type="body" sz="quarter" idx="45" hasCustomPrompt="1"/>
          </p:nvPr>
        </p:nvSpPr>
        <p:spPr>
          <a:xfrm>
            <a:off x="2075498" y="6417480"/>
            <a:ext cx="6591617" cy="180000"/>
          </a:xfrm>
        </p:spPr>
        <p:txBody>
          <a:bodyPr anchor="t">
            <a:noAutofit/>
          </a:bodyPr>
          <a:lstStyle>
            <a:lvl1pPr>
              <a:spcAft>
                <a:spcPts val="0"/>
              </a:spcAft>
              <a:defRPr sz="800" b="0">
                <a:solidFill>
                  <a:schemeClr val="tx2"/>
                </a:solidFill>
              </a:defRPr>
            </a:lvl1pPr>
            <a:lvl2pPr marL="0" indent="0">
              <a:buNone/>
              <a:defRPr/>
            </a:lvl2pPr>
          </a:lstStyle>
          <a:p>
            <a:pPr lvl="0"/>
            <a:r>
              <a:rPr lang="en-US"/>
              <a:t>Add footnotes here if needed</a:t>
            </a:r>
          </a:p>
        </p:txBody>
      </p:sp>
    </p:spTree>
    <p:custDataLst>
      <p:tags r:id="rId1"/>
    </p:custDataLst>
    <p:extLst>
      <p:ext uri="{BB962C8B-B14F-4D97-AF65-F5344CB8AC3E}">
        <p14:creationId xmlns:p14="http://schemas.microsoft.com/office/powerpoint/2010/main" val="115050642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Title Cloud - Peacoat">
    <p:bg>
      <p:bgPr>
        <a:solidFill>
          <a:schemeClr val="accent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E4CA476-EE8C-4942-8865-B741A38F4172}"/>
              </a:ext>
            </a:extLst>
          </p:cNvPr>
          <p:cNvPicPr>
            <a:picLocks noChangeAspect="1"/>
          </p:cNvPicPr>
          <p:nvPr userDrawn="1"/>
        </p:nvPicPr>
        <p:blipFill>
          <a:blip r:embed="rId4"/>
          <a:srcRect/>
          <a:stretch/>
        </p:blipFill>
        <p:spPr>
          <a:xfrm>
            <a:off x="5418667" y="-13294"/>
            <a:ext cx="6777602" cy="6879520"/>
          </a:xfrm>
          <a:prstGeom prst="rect">
            <a:avLst/>
          </a:prstGeom>
        </p:spPr>
      </p:pic>
      <p:graphicFrame>
        <p:nvGraphicFramePr>
          <p:cNvPr id="8" name="Object 7" hidden="1">
            <a:extLst>
              <a:ext uri="{FF2B5EF4-FFF2-40B4-BE49-F238E27FC236}">
                <a16:creationId xmlns:a16="http://schemas.microsoft.com/office/drawing/2014/main" id="{904F13C6-9D93-4D75-958B-537DB205A5FE}"/>
              </a:ext>
            </a:extLst>
          </p:cNvPr>
          <p:cNvGraphicFramePr>
            <a:graphicFrameLocks noChangeAspect="1"/>
          </p:cNvGraphicFramePr>
          <p:nvPr userDrawn="1">
            <p:custDataLst>
              <p:tags r:id="rId2"/>
            </p:custDataLst>
            <p:extLst>
              <p:ext uri="{D42A27DB-BD31-4B8C-83A1-F6EECF244321}">
                <p14:modId xmlns:p14="http://schemas.microsoft.com/office/powerpoint/2010/main" val="29423507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8" progId="TCLayout.ActiveDocument.1">
                  <p:embed/>
                </p:oleObj>
              </mc:Choice>
              <mc:Fallback>
                <p:oleObj name="think-cell Slide" r:id="rId5" imgW="347" imgH="348" progId="TCLayout.ActiveDocument.1">
                  <p:embed/>
                  <p:pic>
                    <p:nvPicPr>
                      <p:cNvPr id="8" name="Object 7" hidden="1">
                        <a:extLst>
                          <a:ext uri="{FF2B5EF4-FFF2-40B4-BE49-F238E27FC236}">
                            <a16:creationId xmlns:a16="http://schemas.microsoft.com/office/drawing/2014/main" id="{904F13C6-9D93-4D75-958B-537DB205A5F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Picture Placeholder 3">
            <a:extLst>
              <a:ext uri="{FF2B5EF4-FFF2-40B4-BE49-F238E27FC236}">
                <a16:creationId xmlns:a16="http://schemas.microsoft.com/office/drawing/2014/main" id="{E6ED378D-D8E8-9A4A-87FF-598D69862EA9}"/>
              </a:ext>
            </a:extLst>
          </p:cNvPr>
          <p:cNvSpPr>
            <a:spLocks noGrp="1"/>
          </p:cNvSpPr>
          <p:nvPr>
            <p:ph type="pic" sz="quarter" idx="21" hasCustomPrompt="1"/>
          </p:nvPr>
        </p:nvSpPr>
        <p:spPr>
          <a:xfrm>
            <a:off x="3194844" y="584853"/>
            <a:ext cx="1858169" cy="645128"/>
          </a:xfrm>
        </p:spPr>
        <p:txBody>
          <a:bodyPr anchor="ctr">
            <a:noAutofit/>
          </a:bodyPr>
          <a:lstStyle>
            <a:lvl1pPr algn="ctr">
              <a:defRPr sz="1100">
                <a:solidFill>
                  <a:schemeClr val="bg1"/>
                </a:solidFill>
              </a:defRPr>
            </a:lvl1pPr>
          </a:lstStyle>
          <a:p>
            <a:r>
              <a:rPr lang="en-US"/>
              <a:t>Place logo here</a:t>
            </a:r>
          </a:p>
        </p:txBody>
      </p:sp>
      <p:pic>
        <p:nvPicPr>
          <p:cNvPr id="16" name="Picture 15" descr="A picture containing text, clipart&#10;&#10;Description automatically generated">
            <a:extLst>
              <a:ext uri="{FF2B5EF4-FFF2-40B4-BE49-F238E27FC236}">
                <a16:creationId xmlns:a16="http://schemas.microsoft.com/office/drawing/2014/main" id="{0B7F9678-37AF-4778-B5CB-DA9D953C35FD}"/>
              </a:ext>
            </a:extLst>
          </p:cNvPr>
          <p:cNvPicPr>
            <a:picLocks noChangeAspect="1"/>
          </p:cNvPicPr>
          <p:nvPr userDrawn="1"/>
        </p:nvPicPr>
        <p:blipFill rotWithShape="1">
          <a:blip r:embed="rId7"/>
          <a:srcRect r="27747"/>
          <a:stretch/>
        </p:blipFill>
        <p:spPr>
          <a:xfrm>
            <a:off x="508000" y="720000"/>
            <a:ext cx="2497138" cy="373633"/>
          </a:xfrm>
          <a:prstGeom prst="rect">
            <a:avLst/>
          </a:prstGeom>
        </p:spPr>
      </p:pic>
      <p:sp>
        <p:nvSpPr>
          <p:cNvPr id="18" name="Title 1">
            <a:extLst>
              <a:ext uri="{FF2B5EF4-FFF2-40B4-BE49-F238E27FC236}">
                <a16:creationId xmlns:a16="http://schemas.microsoft.com/office/drawing/2014/main" id="{86FC3728-889C-4F03-B3C3-485AEDCDD197}"/>
              </a:ext>
            </a:extLst>
          </p:cNvPr>
          <p:cNvSpPr>
            <a:spLocks noGrp="1"/>
          </p:cNvSpPr>
          <p:nvPr>
            <p:ph type="title" hasCustomPrompt="1"/>
          </p:nvPr>
        </p:nvSpPr>
        <p:spPr>
          <a:xfrm>
            <a:off x="508000" y="1452562"/>
            <a:ext cx="6107114" cy="2580520"/>
          </a:xfrm>
        </p:spPr>
        <p:txBody>
          <a:bodyPr vert="horz" anchor="b">
            <a:noAutofit/>
          </a:bodyPr>
          <a:lstStyle>
            <a:lvl1pPr>
              <a:defRPr sz="6000" b="1">
                <a:solidFill>
                  <a:schemeClr val="bg1"/>
                </a:solidFill>
              </a:defRPr>
            </a:lvl1pPr>
          </a:lstStyle>
          <a:p>
            <a:r>
              <a:rPr lang="en-US" dirty="0"/>
              <a:t>You Can Place</a:t>
            </a:r>
            <a:br>
              <a:rPr lang="en-US" dirty="0"/>
            </a:br>
            <a:r>
              <a:rPr lang="en-US" dirty="0"/>
              <a:t>Your Three-Line</a:t>
            </a:r>
            <a:br>
              <a:rPr lang="en-US" dirty="0"/>
            </a:br>
            <a:r>
              <a:rPr lang="en-US" dirty="0"/>
              <a:t>Title Here</a:t>
            </a:r>
          </a:p>
        </p:txBody>
      </p:sp>
      <p:sp>
        <p:nvSpPr>
          <p:cNvPr id="19" name="Text Placeholder 34">
            <a:extLst>
              <a:ext uri="{FF2B5EF4-FFF2-40B4-BE49-F238E27FC236}">
                <a16:creationId xmlns:a16="http://schemas.microsoft.com/office/drawing/2014/main" id="{ECAD754C-52A5-4A3C-BA04-DE06DB547C1C}"/>
              </a:ext>
            </a:extLst>
          </p:cNvPr>
          <p:cNvSpPr>
            <a:spLocks noGrp="1"/>
          </p:cNvSpPr>
          <p:nvPr>
            <p:ph type="body" sz="quarter" idx="13" hasCustomPrompt="1"/>
          </p:nvPr>
        </p:nvSpPr>
        <p:spPr>
          <a:xfrm>
            <a:off x="508000" y="4683331"/>
            <a:ext cx="4545013" cy="246221"/>
          </a:xfrm>
        </p:spPr>
        <p:txBody>
          <a:bodyPr wrap="square" anchor="b">
            <a:noAutofit/>
          </a:bodyPr>
          <a:lstStyle>
            <a:lvl1pPr>
              <a:defRPr cap="all" baseline="0">
                <a:solidFill>
                  <a:schemeClr val="accent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subtitle</a:t>
            </a:r>
          </a:p>
        </p:txBody>
      </p:sp>
      <p:sp>
        <p:nvSpPr>
          <p:cNvPr id="12" name="Footer Placeholder 14">
            <a:extLst>
              <a:ext uri="{FF2B5EF4-FFF2-40B4-BE49-F238E27FC236}">
                <a16:creationId xmlns:a16="http://schemas.microsoft.com/office/drawing/2014/main" id="{504BD986-1206-46C5-A082-D6C49A53CEDC}"/>
              </a:ext>
            </a:extLst>
          </p:cNvPr>
          <p:cNvSpPr>
            <a:spLocks noGrp="1"/>
          </p:cNvSpPr>
          <p:nvPr>
            <p:ph type="ftr" sz="quarter" idx="22"/>
          </p:nvPr>
        </p:nvSpPr>
        <p:spPr>
          <a:xfrm>
            <a:off x="508000" y="6417239"/>
            <a:ext cx="2435125" cy="180000"/>
          </a:xfrm>
        </p:spPr>
        <p:txBody>
          <a:bodyPr>
            <a:noAutofit/>
          </a:bodyPr>
          <a:lstStyle>
            <a:lvl1pPr algn="l">
              <a:defRPr>
                <a:solidFill>
                  <a:schemeClr val="accent5"/>
                </a:solidFill>
              </a:defRPr>
            </a:lvl1pPr>
          </a:lstStyle>
          <a:p>
            <a:r>
              <a:rPr lang="en-US"/>
              <a:t>Copyright © 2022 Commvault  |  All Rights Reserved</a:t>
            </a:r>
          </a:p>
        </p:txBody>
      </p:sp>
      <p:sp>
        <p:nvSpPr>
          <p:cNvPr id="20" name="Text Placeholder 34">
            <a:extLst>
              <a:ext uri="{FF2B5EF4-FFF2-40B4-BE49-F238E27FC236}">
                <a16:creationId xmlns:a16="http://schemas.microsoft.com/office/drawing/2014/main" id="{5D3EEC10-8757-48A9-BA5D-7A9AB763A86C}"/>
              </a:ext>
            </a:extLst>
          </p:cNvPr>
          <p:cNvSpPr>
            <a:spLocks noGrp="1"/>
          </p:cNvSpPr>
          <p:nvPr>
            <p:ph type="body" sz="quarter" idx="23" hasCustomPrompt="1"/>
          </p:nvPr>
        </p:nvSpPr>
        <p:spPr>
          <a:xfrm>
            <a:off x="508000" y="5378232"/>
            <a:ext cx="4545013" cy="215444"/>
          </a:xfrm>
        </p:spPr>
        <p:txBody>
          <a:bodyPr wrap="square" anchor="b">
            <a:noAutofit/>
          </a:bodyPr>
          <a:lstStyle>
            <a:lvl1pPr>
              <a:defRPr sz="1400" cap="none" baseline="0">
                <a:solidFill>
                  <a:schemeClr val="accent5"/>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Title</a:t>
            </a:r>
          </a:p>
        </p:txBody>
      </p:sp>
      <p:sp>
        <p:nvSpPr>
          <p:cNvPr id="21" name="Text Placeholder 34">
            <a:extLst>
              <a:ext uri="{FF2B5EF4-FFF2-40B4-BE49-F238E27FC236}">
                <a16:creationId xmlns:a16="http://schemas.microsoft.com/office/drawing/2014/main" id="{EE29A225-EC96-44A6-AB89-51E44037A7A4}"/>
              </a:ext>
            </a:extLst>
          </p:cNvPr>
          <p:cNvSpPr>
            <a:spLocks noGrp="1"/>
          </p:cNvSpPr>
          <p:nvPr>
            <p:ph type="body" sz="quarter" idx="24" hasCustomPrompt="1"/>
          </p:nvPr>
        </p:nvSpPr>
        <p:spPr>
          <a:xfrm>
            <a:off x="508000" y="5634089"/>
            <a:ext cx="4545013" cy="215444"/>
          </a:xfrm>
        </p:spPr>
        <p:txBody>
          <a:bodyPr wrap="square" anchor="b">
            <a:noAutofit/>
          </a:bodyPr>
          <a:lstStyle>
            <a:lvl1pPr>
              <a:defRPr sz="1400" cap="none" baseline="0">
                <a:solidFill>
                  <a:schemeClr val="accent5"/>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Department</a:t>
            </a:r>
          </a:p>
        </p:txBody>
      </p:sp>
      <p:sp>
        <p:nvSpPr>
          <p:cNvPr id="22" name="Text Placeholder 34">
            <a:extLst>
              <a:ext uri="{FF2B5EF4-FFF2-40B4-BE49-F238E27FC236}">
                <a16:creationId xmlns:a16="http://schemas.microsoft.com/office/drawing/2014/main" id="{946B9F7E-E61E-4939-A4EF-B1EF7FDB057F}"/>
              </a:ext>
            </a:extLst>
          </p:cNvPr>
          <p:cNvSpPr>
            <a:spLocks noGrp="1"/>
          </p:cNvSpPr>
          <p:nvPr>
            <p:ph type="body" sz="quarter" idx="25" hasCustomPrompt="1"/>
          </p:nvPr>
        </p:nvSpPr>
        <p:spPr>
          <a:xfrm>
            <a:off x="508000" y="5889945"/>
            <a:ext cx="4545013" cy="215444"/>
          </a:xfrm>
        </p:spPr>
        <p:txBody>
          <a:bodyPr wrap="square" anchor="b">
            <a:noAutofit/>
          </a:bodyPr>
          <a:lstStyle>
            <a:lvl1pPr>
              <a:defRPr sz="1400" cap="none" baseline="0">
                <a:solidFill>
                  <a:schemeClr val="accent5"/>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Month Date, Year</a:t>
            </a:r>
          </a:p>
        </p:txBody>
      </p:sp>
      <p:sp>
        <p:nvSpPr>
          <p:cNvPr id="23" name="Text Placeholder 34">
            <a:extLst>
              <a:ext uri="{FF2B5EF4-FFF2-40B4-BE49-F238E27FC236}">
                <a16:creationId xmlns:a16="http://schemas.microsoft.com/office/drawing/2014/main" id="{96E0655F-4286-49E1-ACFE-C411FE8A22E2}"/>
              </a:ext>
            </a:extLst>
          </p:cNvPr>
          <p:cNvSpPr>
            <a:spLocks noGrp="1"/>
          </p:cNvSpPr>
          <p:nvPr>
            <p:ph type="body" sz="quarter" idx="26" hasCustomPrompt="1"/>
          </p:nvPr>
        </p:nvSpPr>
        <p:spPr>
          <a:xfrm>
            <a:off x="508000" y="5122375"/>
            <a:ext cx="4545013" cy="215444"/>
          </a:xfrm>
        </p:spPr>
        <p:txBody>
          <a:bodyPr wrap="square" anchor="b">
            <a:noAutofit/>
          </a:bodyPr>
          <a:lstStyle>
            <a:lvl1pPr>
              <a:defRPr sz="1400" cap="none" baseline="0">
                <a:solidFill>
                  <a:schemeClr val="accent5"/>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Name Surname</a:t>
            </a:r>
          </a:p>
        </p:txBody>
      </p:sp>
      <p:sp>
        <p:nvSpPr>
          <p:cNvPr id="14" name="Picture Placeholder 18">
            <a:extLst>
              <a:ext uri="{FF2B5EF4-FFF2-40B4-BE49-F238E27FC236}">
                <a16:creationId xmlns:a16="http://schemas.microsoft.com/office/drawing/2014/main" id="{FF5380EC-FAE8-C266-4814-7F28A4C02AD5}"/>
              </a:ext>
            </a:extLst>
          </p:cNvPr>
          <p:cNvSpPr>
            <a:spLocks noGrp="1"/>
          </p:cNvSpPr>
          <p:nvPr>
            <p:ph type="pic" sz="quarter" idx="20" hasCustomPrompt="1"/>
          </p:nvPr>
        </p:nvSpPr>
        <p:spPr>
          <a:xfrm>
            <a:off x="6615450" y="3181556"/>
            <a:ext cx="5576550" cy="3680962"/>
          </a:xfrm>
          <a:custGeom>
            <a:avLst/>
            <a:gdLst>
              <a:gd name="connsiteX0" fmla="*/ 3685884 w 5576550"/>
              <a:gd name="connsiteY0" fmla="*/ 0 h 4742566"/>
              <a:gd name="connsiteX1" fmla="*/ 5576550 w 5576550"/>
              <a:gd name="connsiteY1" fmla="*/ 1091577 h 4742566"/>
              <a:gd name="connsiteX2" fmla="*/ 5576550 w 5576550"/>
              <a:gd name="connsiteY2" fmla="*/ 4742566 h 4742566"/>
              <a:gd name="connsiteX3" fmla="*/ 1 w 5576550"/>
              <a:gd name="connsiteY3" fmla="*/ 4742566 h 4742566"/>
              <a:gd name="connsiteX4" fmla="*/ 0 w 5576550"/>
              <a:gd name="connsiteY4" fmla="*/ 2128046 h 4742566"/>
              <a:gd name="connsiteX0" fmla="*/ 3685884 w 5576550"/>
              <a:gd name="connsiteY0" fmla="*/ 0 h 4742566"/>
              <a:gd name="connsiteX1" fmla="*/ 5576550 w 5576550"/>
              <a:gd name="connsiteY1" fmla="*/ 1091577 h 4742566"/>
              <a:gd name="connsiteX2" fmla="*/ 5576550 w 5576550"/>
              <a:gd name="connsiteY2" fmla="*/ 4742566 h 4742566"/>
              <a:gd name="connsiteX3" fmla="*/ 13064 w 5576550"/>
              <a:gd name="connsiteY3" fmla="*/ 3684475 h 4742566"/>
              <a:gd name="connsiteX4" fmla="*/ 0 w 5576550"/>
              <a:gd name="connsiteY4" fmla="*/ 2128046 h 4742566"/>
              <a:gd name="connsiteX5" fmla="*/ 3685884 w 5576550"/>
              <a:gd name="connsiteY5" fmla="*/ 0 h 4742566"/>
              <a:gd name="connsiteX0" fmla="*/ 3685884 w 5576550"/>
              <a:gd name="connsiteY0" fmla="*/ 0 h 3684475"/>
              <a:gd name="connsiteX1" fmla="*/ 5576550 w 5576550"/>
              <a:gd name="connsiteY1" fmla="*/ 1091577 h 3684475"/>
              <a:gd name="connsiteX2" fmla="*/ 5576550 w 5576550"/>
              <a:gd name="connsiteY2" fmla="*/ 3632223 h 3684475"/>
              <a:gd name="connsiteX3" fmla="*/ 13064 w 5576550"/>
              <a:gd name="connsiteY3" fmla="*/ 3684475 h 3684475"/>
              <a:gd name="connsiteX4" fmla="*/ 0 w 5576550"/>
              <a:gd name="connsiteY4" fmla="*/ 2128046 h 3684475"/>
              <a:gd name="connsiteX5" fmla="*/ 3685884 w 5576550"/>
              <a:gd name="connsiteY5" fmla="*/ 0 h 3684475"/>
              <a:gd name="connsiteX0" fmla="*/ 3685884 w 5576550"/>
              <a:gd name="connsiteY0" fmla="*/ 0 h 3645287"/>
              <a:gd name="connsiteX1" fmla="*/ 5576550 w 5576550"/>
              <a:gd name="connsiteY1" fmla="*/ 1091577 h 3645287"/>
              <a:gd name="connsiteX2" fmla="*/ 5576550 w 5576550"/>
              <a:gd name="connsiteY2" fmla="*/ 3632223 h 3645287"/>
              <a:gd name="connsiteX3" fmla="*/ 13064 w 5576550"/>
              <a:gd name="connsiteY3" fmla="*/ 3645287 h 3645287"/>
              <a:gd name="connsiteX4" fmla="*/ 0 w 5576550"/>
              <a:gd name="connsiteY4" fmla="*/ 2128046 h 3645287"/>
              <a:gd name="connsiteX5" fmla="*/ 3685884 w 5576550"/>
              <a:gd name="connsiteY5" fmla="*/ 0 h 3645287"/>
              <a:gd name="connsiteX0" fmla="*/ 3685884 w 5576550"/>
              <a:gd name="connsiteY0" fmla="*/ 0 h 3694983"/>
              <a:gd name="connsiteX1" fmla="*/ 5576550 w 5576550"/>
              <a:gd name="connsiteY1" fmla="*/ 1091577 h 3694983"/>
              <a:gd name="connsiteX2" fmla="*/ 5576550 w 5576550"/>
              <a:gd name="connsiteY2" fmla="*/ 3632223 h 3694983"/>
              <a:gd name="connsiteX3" fmla="*/ 13064 w 5576550"/>
              <a:gd name="connsiteY3" fmla="*/ 3694983 h 3694983"/>
              <a:gd name="connsiteX4" fmla="*/ 0 w 5576550"/>
              <a:gd name="connsiteY4" fmla="*/ 2128046 h 3694983"/>
              <a:gd name="connsiteX5" fmla="*/ 3685884 w 5576550"/>
              <a:gd name="connsiteY5" fmla="*/ 0 h 3694983"/>
              <a:gd name="connsiteX0" fmla="*/ 3685884 w 5576550"/>
              <a:gd name="connsiteY0" fmla="*/ 0 h 3694983"/>
              <a:gd name="connsiteX1" fmla="*/ 5576550 w 5576550"/>
              <a:gd name="connsiteY1" fmla="*/ 1091577 h 3694983"/>
              <a:gd name="connsiteX2" fmla="*/ 5566611 w 5576550"/>
              <a:gd name="connsiteY2" fmla="*/ 3671980 h 3694983"/>
              <a:gd name="connsiteX3" fmla="*/ 13064 w 5576550"/>
              <a:gd name="connsiteY3" fmla="*/ 3694983 h 3694983"/>
              <a:gd name="connsiteX4" fmla="*/ 0 w 5576550"/>
              <a:gd name="connsiteY4" fmla="*/ 2128046 h 3694983"/>
              <a:gd name="connsiteX5" fmla="*/ 3685884 w 5576550"/>
              <a:gd name="connsiteY5" fmla="*/ 0 h 3694983"/>
              <a:gd name="connsiteX0" fmla="*/ 3685884 w 5576550"/>
              <a:gd name="connsiteY0" fmla="*/ 0 h 3685044"/>
              <a:gd name="connsiteX1" fmla="*/ 5576550 w 5576550"/>
              <a:gd name="connsiteY1" fmla="*/ 1091577 h 3685044"/>
              <a:gd name="connsiteX2" fmla="*/ 5566611 w 5576550"/>
              <a:gd name="connsiteY2" fmla="*/ 3671980 h 3685044"/>
              <a:gd name="connsiteX3" fmla="*/ 13064 w 5576550"/>
              <a:gd name="connsiteY3" fmla="*/ 3685044 h 3685044"/>
              <a:gd name="connsiteX4" fmla="*/ 0 w 5576550"/>
              <a:gd name="connsiteY4" fmla="*/ 2128046 h 3685044"/>
              <a:gd name="connsiteX5" fmla="*/ 3685884 w 5576550"/>
              <a:gd name="connsiteY5" fmla="*/ 0 h 3685044"/>
              <a:gd name="connsiteX0" fmla="*/ 3685884 w 5576550"/>
              <a:gd name="connsiteY0" fmla="*/ 0 h 3685044"/>
              <a:gd name="connsiteX1" fmla="*/ 5576550 w 5576550"/>
              <a:gd name="connsiteY1" fmla="*/ 1091577 h 3685044"/>
              <a:gd name="connsiteX2" fmla="*/ 5566611 w 5576550"/>
              <a:gd name="connsiteY2" fmla="*/ 3662041 h 3685044"/>
              <a:gd name="connsiteX3" fmla="*/ 13064 w 5576550"/>
              <a:gd name="connsiteY3" fmla="*/ 3685044 h 3685044"/>
              <a:gd name="connsiteX4" fmla="*/ 0 w 5576550"/>
              <a:gd name="connsiteY4" fmla="*/ 2128046 h 3685044"/>
              <a:gd name="connsiteX5" fmla="*/ 3685884 w 5576550"/>
              <a:gd name="connsiteY5" fmla="*/ 0 h 3685044"/>
              <a:gd name="connsiteX0" fmla="*/ 3685884 w 5576550"/>
              <a:gd name="connsiteY0" fmla="*/ 0 h 3680962"/>
              <a:gd name="connsiteX1" fmla="*/ 5576550 w 5576550"/>
              <a:gd name="connsiteY1" fmla="*/ 1091577 h 3680962"/>
              <a:gd name="connsiteX2" fmla="*/ 5566611 w 5576550"/>
              <a:gd name="connsiteY2" fmla="*/ 3662041 h 3680962"/>
              <a:gd name="connsiteX3" fmla="*/ 17147 w 5576550"/>
              <a:gd name="connsiteY3" fmla="*/ 3680962 h 3680962"/>
              <a:gd name="connsiteX4" fmla="*/ 0 w 5576550"/>
              <a:gd name="connsiteY4" fmla="*/ 2128046 h 3680962"/>
              <a:gd name="connsiteX5" fmla="*/ 3685884 w 5576550"/>
              <a:gd name="connsiteY5" fmla="*/ 0 h 3680962"/>
              <a:gd name="connsiteX0" fmla="*/ 3685884 w 5576550"/>
              <a:gd name="connsiteY0" fmla="*/ 0 h 3680962"/>
              <a:gd name="connsiteX1" fmla="*/ 5576550 w 5576550"/>
              <a:gd name="connsiteY1" fmla="*/ 1091577 h 3680962"/>
              <a:gd name="connsiteX2" fmla="*/ 5574776 w 5576550"/>
              <a:gd name="connsiteY2" fmla="*/ 3678370 h 3680962"/>
              <a:gd name="connsiteX3" fmla="*/ 17147 w 5576550"/>
              <a:gd name="connsiteY3" fmla="*/ 3680962 h 3680962"/>
              <a:gd name="connsiteX4" fmla="*/ 0 w 5576550"/>
              <a:gd name="connsiteY4" fmla="*/ 2128046 h 3680962"/>
              <a:gd name="connsiteX5" fmla="*/ 3685884 w 5576550"/>
              <a:gd name="connsiteY5" fmla="*/ 0 h 368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6550" h="3680962">
                <a:moveTo>
                  <a:pt x="3685884" y="0"/>
                </a:moveTo>
                <a:lnTo>
                  <a:pt x="5576550" y="1091577"/>
                </a:lnTo>
                <a:cubicBezTo>
                  <a:pt x="5575959" y="1953841"/>
                  <a:pt x="5575367" y="2816106"/>
                  <a:pt x="5574776" y="3678370"/>
                </a:cubicBezTo>
                <a:lnTo>
                  <a:pt x="17147" y="3680962"/>
                </a:lnTo>
                <a:lnTo>
                  <a:pt x="0" y="2128046"/>
                </a:lnTo>
                <a:lnTo>
                  <a:pt x="3685884" y="0"/>
                </a:lnTo>
                <a:close/>
              </a:path>
            </a:pathLst>
          </a:custGeom>
        </p:spPr>
        <p:txBody>
          <a:bodyPr wrap="square" tIns="1440000" anchor="ctr">
            <a:noAutofit/>
          </a:bodyPr>
          <a:lstStyle>
            <a:lvl1pPr algn="ctr">
              <a:defRPr>
                <a:solidFill>
                  <a:schemeClr val="bg1"/>
                </a:solidFill>
              </a:defRPr>
            </a:lvl1pPr>
          </a:lstStyle>
          <a:p>
            <a:r>
              <a:rPr lang="en-US"/>
              <a:t>Click to add photo </a:t>
            </a:r>
            <a:br>
              <a:rPr lang="en-US"/>
            </a:br>
            <a:r>
              <a:rPr lang="en-US"/>
              <a:t>from COVER library</a:t>
            </a:r>
          </a:p>
        </p:txBody>
      </p:sp>
    </p:spTree>
    <p:custDataLst>
      <p:tags r:id="rId1"/>
    </p:custDataLst>
    <p:extLst>
      <p:ext uri="{BB962C8B-B14F-4D97-AF65-F5344CB8AC3E}">
        <p14:creationId xmlns:p14="http://schemas.microsoft.com/office/powerpoint/2010/main" val="300626395"/>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O NOT USE - INSTRUCTIONAL 6">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05DC691D-C8F0-455A-BC71-315D5923C764}"/>
              </a:ext>
            </a:extLst>
          </p:cNvPr>
          <p:cNvGraphicFramePr>
            <a:graphicFrameLocks noChangeAspect="1"/>
          </p:cNvGraphicFramePr>
          <p:nvPr userDrawn="1">
            <p:custDataLst>
              <p:tags r:id="rId2"/>
            </p:custDataLst>
            <p:extLst>
              <p:ext uri="{D42A27DB-BD31-4B8C-83A1-F6EECF244321}">
                <p14:modId xmlns:p14="http://schemas.microsoft.com/office/powerpoint/2010/main" val="38879888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05DC691D-C8F0-455A-BC71-315D5923C76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F6EBCEDB-468C-9318-B2DB-C95E1CE7BEA4}"/>
              </a:ext>
            </a:extLst>
          </p:cNvPr>
          <p:cNvPicPr>
            <a:picLocks noChangeAspect="1"/>
          </p:cNvPicPr>
          <p:nvPr userDrawn="1"/>
        </p:nvPicPr>
        <p:blipFill>
          <a:blip r:embed="rId6"/>
          <a:stretch>
            <a:fillRect/>
          </a:stretch>
        </p:blipFill>
        <p:spPr>
          <a:xfrm>
            <a:off x="-351693" y="0"/>
            <a:ext cx="12560300" cy="6858000"/>
          </a:xfrm>
          <a:prstGeom prst="rect">
            <a:avLst/>
          </a:prstGeom>
        </p:spPr>
      </p:pic>
    </p:spTree>
    <p:custDataLst>
      <p:tags r:id="rId1"/>
    </p:custDataLst>
    <p:extLst>
      <p:ext uri="{BB962C8B-B14F-4D97-AF65-F5344CB8AC3E}">
        <p14:creationId xmlns:p14="http://schemas.microsoft.com/office/powerpoint/2010/main" val="36525950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5ECA3D-EC1A-4AD0-A4BB-E4738DB22CD5}"/>
              </a:ext>
            </a:extLst>
          </p:cNvPr>
          <p:cNvSpPr>
            <a:spLocks/>
          </p:cNvSpPr>
          <p:nvPr userDrawn="1"/>
        </p:nvSpPr>
        <p:spPr>
          <a:xfrm>
            <a:off x="7137397" y="0"/>
            <a:ext cx="50546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aphicFrame>
        <p:nvGraphicFramePr>
          <p:cNvPr id="8" name="Object 7" hidden="1">
            <a:extLst>
              <a:ext uri="{FF2B5EF4-FFF2-40B4-BE49-F238E27FC236}">
                <a16:creationId xmlns:a16="http://schemas.microsoft.com/office/drawing/2014/main" id="{B2C618F0-10F9-48D7-BD18-894B0A8F2E7D}"/>
              </a:ext>
            </a:extLst>
          </p:cNvPr>
          <p:cNvGraphicFramePr>
            <a:graphicFrameLocks noChangeAspect="1"/>
          </p:cNvGraphicFramePr>
          <p:nvPr userDrawn="1">
            <p:custDataLst>
              <p:tags r:id="rId2"/>
            </p:custDataLst>
            <p:extLst>
              <p:ext uri="{D42A27DB-BD31-4B8C-83A1-F6EECF244321}">
                <p14:modId xmlns:p14="http://schemas.microsoft.com/office/powerpoint/2010/main" val="6881211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B2C618F0-10F9-48D7-BD18-894B0A8F2E7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861E11ED-841D-4F44-98D7-99E022DF82D5}"/>
              </a:ext>
            </a:extLst>
          </p:cNvPr>
          <p:cNvSpPr>
            <a:spLocks noGrp="1"/>
          </p:cNvSpPr>
          <p:nvPr>
            <p:ph type="ftr" sz="quarter" idx="18"/>
          </p:nvPr>
        </p:nvSpPr>
        <p:spPr>
          <a:xfrm>
            <a:off x="8842375" y="6417480"/>
            <a:ext cx="2435125" cy="180000"/>
          </a:xfrm>
        </p:spPr>
        <p:txBody>
          <a:bodyPr>
            <a:noAutofit/>
          </a:bodyPr>
          <a:lstStyle>
            <a:lvl1pPr>
              <a:defRPr>
                <a:solidFill>
                  <a:schemeClr val="accent5"/>
                </a:solidFill>
              </a:defRPr>
            </a:lvl1pPr>
          </a:lstStyle>
          <a:p>
            <a:r>
              <a:rPr lang="en-US"/>
              <a:t>Copyright © 2022 Commvault  |  All Rights Reserved</a:t>
            </a:r>
          </a:p>
        </p:txBody>
      </p:sp>
      <p:sp>
        <p:nvSpPr>
          <p:cNvPr id="5" name="Slide Number Placeholder 4">
            <a:extLst>
              <a:ext uri="{FF2B5EF4-FFF2-40B4-BE49-F238E27FC236}">
                <a16:creationId xmlns:a16="http://schemas.microsoft.com/office/drawing/2014/main" id="{A7341888-3573-4656-9880-D8BC426A50DE}"/>
              </a:ext>
            </a:extLst>
          </p:cNvPr>
          <p:cNvSpPr>
            <a:spLocks noGrp="1"/>
          </p:cNvSpPr>
          <p:nvPr>
            <p:ph type="sldNum" sz="quarter" idx="19"/>
          </p:nvPr>
        </p:nvSpPr>
        <p:spPr>
          <a:xfrm>
            <a:off x="11452760" y="6417480"/>
            <a:ext cx="216000" cy="180000"/>
          </a:xfrm>
        </p:spPr>
        <p:txBody>
          <a:bodyPr>
            <a:noAutofit/>
          </a:bodyPr>
          <a:lstStyle>
            <a:lvl1pPr>
              <a:defRPr>
                <a:solidFill>
                  <a:schemeClr val="accent5"/>
                </a:solidFill>
              </a:defRPr>
            </a:lvl1pPr>
          </a:lstStyle>
          <a:p>
            <a:fld id="{07B3607E-E1C3-4266-9CAB-24052C78EA25}" type="slidenum">
              <a:rPr lang="en-US" smtClean="0"/>
              <a:pPr/>
              <a:t>‹#›</a:t>
            </a:fld>
            <a:endParaRPr lang="en-US"/>
          </a:p>
        </p:txBody>
      </p:sp>
      <p:sp>
        <p:nvSpPr>
          <p:cNvPr id="18" name="Title 1">
            <a:extLst>
              <a:ext uri="{FF2B5EF4-FFF2-40B4-BE49-F238E27FC236}">
                <a16:creationId xmlns:a16="http://schemas.microsoft.com/office/drawing/2014/main" id="{760EC957-2DEE-4648-A994-21374A77D1AD}"/>
              </a:ext>
            </a:extLst>
          </p:cNvPr>
          <p:cNvSpPr>
            <a:spLocks noGrp="1"/>
          </p:cNvSpPr>
          <p:nvPr>
            <p:ph type="title" hasCustomPrompt="1"/>
          </p:nvPr>
        </p:nvSpPr>
        <p:spPr>
          <a:xfrm>
            <a:off x="527900" y="2621024"/>
            <a:ext cx="5472850" cy="2312926"/>
          </a:xfrm>
        </p:spPr>
        <p:txBody>
          <a:bodyPr vert="horz" wrap="square">
            <a:noAutofit/>
          </a:bodyPr>
          <a:lstStyle>
            <a:lvl1pPr>
              <a:defRPr sz="2400" b="1" i="1">
                <a:solidFill>
                  <a:schemeClr val="accent1"/>
                </a:solidFill>
              </a:defRPr>
            </a:lvl1pPr>
          </a:lstStyle>
          <a:p>
            <a:r>
              <a:rPr lang="en-US"/>
              <a:t>Insert quote here</a:t>
            </a:r>
            <a:br>
              <a:rPr lang="en-US"/>
            </a:br>
            <a:r>
              <a:rPr lang="en-US"/>
              <a:t>six lines maximum</a:t>
            </a:r>
          </a:p>
        </p:txBody>
      </p:sp>
      <p:sp>
        <p:nvSpPr>
          <p:cNvPr id="20" name="Text Placeholder 39">
            <a:extLst>
              <a:ext uri="{FF2B5EF4-FFF2-40B4-BE49-F238E27FC236}">
                <a16:creationId xmlns:a16="http://schemas.microsoft.com/office/drawing/2014/main" id="{0C1A1C01-3B10-4AE5-A2E1-C5EA5902EABB}"/>
              </a:ext>
            </a:extLst>
          </p:cNvPr>
          <p:cNvSpPr>
            <a:spLocks noGrp="1"/>
          </p:cNvSpPr>
          <p:nvPr>
            <p:ph type="body" sz="quarter" idx="15" hasCustomPrompt="1"/>
          </p:nvPr>
        </p:nvSpPr>
        <p:spPr>
          <a:xfrm>
            <a:off x="527900" y="5848806"/>
            <a:ext cx="5472850" cy="251775"/>
          </a:xfrm>
        </p:spPr>
        <p:txBody>
          <a:bodyPr wrap="square">
            <a:noAutofit/>
          </a:bodyPr>
          <a:lstStyle>
            <a:lvl1pPr>
              <a:defRPr>
                <a:solidFill>
                  <a:schemeClr val="tx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Company and or Title // Location</a:t>
            </a:r>
          </a:p>
        </p:txBody>
      </p:sp>
      <p:sp>
        <p:nvSpPr>
          <p:cNvPr id="21" name="Text Placeholder 42">
            <a:extLst>
              <a:ext uri="{FF2B5EF4-FFF2-40B4-BE49-F238E27FC236}">
                <a16:creationId xmlns:a16="http://schemas.microsoft.com/office/drawing/2014/main" id="{FE742F1D-CA99-4245-836A-41BB1641102F}"/>
              </a:ext>
            </a:extLst>
          </p:cNvPr>
          <p:cNvSpPr>
            <a:spLocks noGrp="1"/>
          </p:cNvSpPr>
          <p:nvPr>
            <p:ph type="body" sz="quarter" idx="16" hasCustomPrompt="1"/>
          </p:nvPr>
        </p:nvSpPr>
        <p:spPr>
          <a:xfrm>
            <a:off x="527900" y="5526354"/>
            <a:ext cx="5472850" cy="251775"/>
          </a:xfrm>
        </p:spPr>
        <p:txBody>
          <a:bodyPr wrap="square">
            <a:noAutofit/>
          </a:bodyPr>
          <a:lstStyle>
            <a:lvl1pPr>
              <a:defRPr b="1">
                <a:solidFill>
                  <a:schemeClr val="accent1"/>
                </a:solidFill>
              </a:defRPr>
            </a:lvl1pPr>
            <a:lvl2pPr marL="0" indent="0">
              <a:buNone/>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Quote Attribution</a:t>
            </a:r>
          </a:p>
        </p:txBody>
      </p:sp>
      <p:sp>
        <p:nvSpPr>
          <p:cNvPr id="23" name="Picture Placeholder 58">
            <a:extLst>
              <a:ext uri="{FF2B5EF4-FFF2-40B4-BE49-F238E27FC236}">
                <a16:creationId xmlns:a16="http://schemas.microsoft.com/office/drawing/2014/main" id="{9F20D41E-FE34-4C10-B884-95CAD23BD936}"/>
              </a:ext>
            </a:extLst>
          </p:cNvPr>
          <p:cNvSpPr>
            <a:spLocks noGrp="1"/>
          </p:cNvSpPr>
          <p:nvPr>
            <p:ph type="pic" sz="quarter" idx="20" hasCustomPrompt="1"/>
          </p:nvPr>
        </p:nvSpPr>
        <p:spPr>
          <a:xfrm>
            <a:off x="7361238" y="292100"/>
            <a:ext cx="539750" cy="540000"/>
          </a:xfrm>
        </p:spPr>
        <p:txBody>
          <a:bodyPr anchor="ctr">
            <a:noAutofit/>
          </a:bodyPr>
          <a:lstStyle>
            <a:lvl1pPr algn="ctr">
              <a:defRPr/>
            </a:lvl1pPr>
          </a:lstStyle>
          <a:p>
            <a:r>
              <a:rPr lang="en-US"/>
              <a:t>Icon</a:t>
            </a:r>
          </a:p>
        </p:txBody>
      </p:sp>
      <p:sp>
        <p:nvSpPr>
          <p:cNvPr id="24" name="Picture Placeholder 23">
            <a:extLst>
              <a:ext uri="{FF2B5EF4-FFF2-40B4-BE49-F238E27FC236}">
                <a16:creationId xmlns:a16="http://schemas.microsoft.com/office/drawing/2014/main" id="{A722BCC8-7573-48FC-9B20-773A73A77905}"/>
              </a:ext>
            </a:extLst>
          </p:cNvPr>
          <p:cNvSpPr>
            <a:spLocks noGrp="1"/>
          </p:cNvSpPr>
          <p:nvPr>
            <p:ph type="pic" sz="quarter" idx="21" hasCustomPrompt="1"/>
          </p:nvPr>
        </p:nvSpPr>
        <p:spPr>
          <a:xfrm>
            <a:off x="7137400" y="3175"/>
            <a:ext cx="5054600" cy="6854825"/>
          </a:xfrm>
          <a:custGeom>
            <a:avLst/>
            <a:gdLst>
              <a:gd name="connsiteX0" fmla="*/ 5051321 w 5054600"/>
              <a:gd name="connsiteY0" fmla="*/ 0 h 6854825"/>
              <a:gd name="connsiteX1" fmla="*/ 5054600 w 5054600"/>
              <a:gd name="connsiteY1" fmla="*/ 0 h 6854825"/>
              <a:gd name="connsiteX2" fmla="*/ 5054600 w 5054600"/>
              <a:gd name="connsiteY2" fmla="*/ 6854825 h 6854825"/>
              <a:gd name="connsiteX3" fmla="*/ 0 w 5054600"/>
              <a:gd name="connsiteY3" fmla="*/ 6854825 h 6854825"/>
              <a:gd name="connsiteX4" fmla="*/ 0 w 5054600"/>
              <a:gd name="connsiteY4" fmla="*/ 2916382 h 6854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600" h="6854825">
                <a:moveTo>
                  <a:pt x="5051321" y="0"/>
                </a:moveTo>
                <a:lnTo>
                  <a:pt x="5054600" y="0"/>
                </a:lnTo>
                <a:lnTo>
                  <a:pt x="5054600" y="6854825"/>
                </a:lnTo>
                <a:lnTo>
                  <a:pt x="0" y="6854825"/>
                </a:lnTo>
                <a:lnTo>
                  <a:pt x="0" y="2916382"/>
                </a:lnTo>
                <a:close/>
              </a:path>
            </a:pathLst>
          </a:custGeom>
        </p:spPr>
        <p:txBody>
          <a:bodyPr wrap="square" anchor="ctr">
            <a:noAutofit/>
          </a:bodyPr>
          <a:lstStyle>
            <a:lvl1pPr algn="ctr">
              <a:defRPr>
                <a:solidFill>
                  <a:schemeClr val="bg1"/>
                </a:solidFill>
              </a:defRPr>
            </a:lvl1pPr>
          </a:lstStyle>
          <a:p>
            <a:r>
              <a:rPr lang="en-US"/>
              <a:t>Click to place image</a:t>
            </a:r>
          </a:p>
        </p:txBody>
      </p:sp>
      <p:sp>
        <p:nvSpPr>
          <p:cNvPr id="14" name="Graphic 5">
            <a:extLst>
              <a:ext uri="{FF2B5EF4-FFF2-40B4-BE49-F238E27FC236}">
                <a16:creationId xmlns:a16="http://schemas.microsoft.com/office/drawing/2014/main" id="{6AC2DDD3-DE58-F74B-A82D-0737F0162D15}"/>
              </a:ext>
            </a:extLst>
          </p:cNvPr>
          <p:cNvSpPr>
            <a:spLocks/>
          </p:cNvSpPr>
          <p:nvPr userDrawn="1"/>
        </p:nvSpPr>
        <p:spPr>
          <a:xfrm>
            <a:off x="527900" y="1630680"/>
            <a:ext cx="677001" cy="472648"/>
          </a:xfrm>
          <a:custGeom>
            <a:avLst/>
            <a:gdLst>
              <a:gd name="connsiteX0" fmla="*/ 659197 w 705007"/>
              <a:gd name="connsiteY0" fmla="*/ 457367 h 490139"/>
              <a:gd name="connsiteX1" fmla="*/ 659197 w 705007"/>
              <a:gd name="connsiteY1" fmla="*/ 457367 h 490139"/>
              <a:gd name="connsiteX2" fmla="*/ 553755 w 705007"/>
              <a:gd name="connsiteY2" fmla="*/ 489752 h 490139"/>
              <a:gd name="connsiteX3" fmla="*/ 413737 w 705007"/>
              <a:gd name="connsiteY3" fmla="*/ 428030 h 490139"/>
              <a:gd name="connsiteX4" fmla="*/ 362016 w 705007"/>
              <a:gd name="connsiteY4" fmla="*/ 281345 h 490139"/>
              <a:gd name="connsiteX5" fmla="*/ 388401 w 705007"/>
              <a:gd name="connsiteY5" fmla="*/ 165045 h 490139"/>
              <a:gd name="connsiteX6" fmla="*/ 457362 w 705007"/>
              <a:gd name="connsiteY6" fmla="*/ 75034 h 490139"/>
              <a:gd name="connsiteX7" fmla="*/ 557755 w 705007"/>
              <a:gd name="connsiteY7" fmla="*/ 17884 h 490139"/>
              <a:gd name="connsiteX8" fmla="*/ 678532 w 705007"/>
              <a:gd name="connsiteY8" fmla="*/ -309 h 490139"/>
              <a:gd name="connsiteX9" fmla="*/ 678532 w 705007"/>
              <a:gd name="connsiteY9" fmla="*/ 24932 h 490139"/>
              <a:gd name="connsiteX10" fmla="*/ 541563 w 705007"/>
              <a:gd name="connsiteY10" fmla="*/ 83606 h 490139"/>
              <a:gd name="connsiteX11" fmla="*/ 494890 w 705007"/>
              <a:gd name="connsiteY11" fmla="*/ 208098 h 490139"/>
              <a:gd name="connsiteX12" fmla="*/ 510130 w 705007"/>
              <a:gd name="connsiteY12" fmla="*/ 282869 h 490139"/>
              <a:gd name="connsiteX13" fmla="*/ 555755 w 705007"/>
              <a:gd name="connsiteY13" fmla="*/ 258676 h 490139"/>
              <a:gd name="connsiteX14" fmla="*/ 598332 w 705007"/>
              <a:gd name="connsiteY14" fmla="*/ 251532 h 490139"/>
              <a:gd name="connsiteX15" fmla="*/ 677485 w 705007"/>
              <a:gd name="connsiteY15" fmla="*/ 286965 h 490139"/>
              <a:gd name="connsiteX16" fmla="*/ 704916 w 705007"/>
              <a:gd name="connsiteY16" fmla="*/ 359831 h 490139"/>
              <a:gd name="connsiteX17" fmla="*/ 659197 w 705007"/>
              <a:gd name="connsiteY17" fmla="*/ 456891 h 490139"/>
              <a:gd name="connsiteX18" fmla="*/ 290960 w 705007"/>
              <a:gd name="connsiteY18" fmla="*/ 457367 h 490139"/>
              <a:gd name="connsiteX19" fmla="*/ 290960 w 705007"/>
              <a:gd name="connsiteY19" fmla="*/ 457367 h 490139"/>
              <a:gd name="connsiteX20" fmla="*/ 185423 w 705007"/>
              <a:gd name="connsiteY20" fmla="*/ 489752 h 490139"/>
              <a:gd name="connsiteX21" fmla="*/ 48453 w 705007"/>
              <a:gd name="connsiteY21" fmla="*/ 428030 h 490139"/>
              <a:gd name="connsiteX22" fmla="*/ -29 w 705007"/>
              <a:gd name="connsiteY22" fmla="*/ 281345 h 490139"/>
              <a:gd name="connsiteX23" fmla="*/ 22260 w 705007"/>
              <a:gd name="connsiteY23" fmla="*/ 165045 h 490139"/>
              <a:gd name="connsiteX24" fmla="*/ 88935 w 705007"/>
              <a:gd name="connsiteY24" fmla="*/ 75034 h 490139"/>
              <a:gd name="connsiteX25" fmla="*/ 189423 w 705007"/>
              <a:gd name="connsiteY25" fmla="*/ 17884 h 490139"/>
              <a:gd name="connsiteX26" fmla="*/ 310105 w 705007"/>
              <a:gd name="connsiteY26" fmla="*/ -309 h 490139"/>
              <a:gd name="connsiteX27" fmla="*/ 310105 w 705007"/>
              <a:gd name="connsiteY27" fmla="*/ 24932 h 490139"/>
              <a:gd name="connsiteX28" fmla="*/ 173136 w 705007"/>
              <a:gd name="connsiteY28" fmla="*/ 83606 h 490139"/>
              <a:gd name="connsiteX29" fmla="*/ 126463 w 705007"/>
              <a:gd name="connsiteY29" fmla="*/ 208098 h 490139"/>
              <a:gd name="connsiteX30" fmla="*/ 141703 w 705007"/>
              <a:gd name="connsiteY30" fmla="*/ 282869 h 490139"/>
              <a:gd name="connsiteX31" fmla="*/ 187423 w 705007"/>
              <a:gd name="connsiteY31" fmla="*/ 258676 h 490139"/>
              <a:gd name="connsiteX32" fmla="*/ 230000 w 705007"/>
              <a:gd name="connsiteY32" fmla="*/ 251532 h 490139"/>
              <a:gd name="connsiteX33" fmla="*/ 309153 w 705007"/>
              <a:gd name="connsiteY33" fmla="*/ 286965 h 490139"/>
              <a:gd name="connsiteX34" fmla="*/ 336489 w 705007"/>
              <a:gd name="connsiteY34" fmla="*/ 359831 h 490139"/>
              <a:gd name="connsiteX35" fmla="*/ 290865 w 705007"/>
              <a:gd name="connsiteY35" fmla="*/ 456891 h 49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05007" h="490139">
                <a:moveTo>
                  <a:pt x="659197" y="457367"/>
                </a:moveTo>
                <a:lnTo>
                  <a:pt x="659197" y="457367"/>
                </a:lnTo>
                <a:cubicBezTo>
                  <a:pt x="628574" y="479484"/>
                  <a:pt x="591512" y="490867"/>
                  <a:pt x="553755" y="489752"/>
                </a:cubicBezTo>
                <a:cubicBezTo>
                  <a:pt x="494890" y="489752"/>
                  <a:pt x="448218" y="469560"/>
                  <a:pt x="413737" y="428030"/>
                </a:cubicBezTo>
                <a:cubicBezTo>
                  <a:pt x="379333" y="386997"/>
                  <a:pt x="360959" y="334885"/>
                  <a:pt x="362016" y="281345"/>
                </a:cubicBezTo>
                <a:cubicBezTo>
                  <a:pt x="361455" y="241036"/>
                  <a:pt x="370503" y="201174"/>
                  <a:pt x="388401" y="165045"/>
                </a:cubicBezTo>
                <a:cubicBezTo>
                  <a:pt x="404831" y="130546"/>
                  <a:pt x="428330" y="99875"/>
                  <a:pt x="457362" y="75034"/>
                </a:cubicBezTo>
                <a:cubicBezTo>
                  <a:pt x="486880" y="49755"/>
                  <a:pt x="520951" y="30362"/>
                  <a:pt x="557755" y="17884"/>
                </a:cubicBezTo>
                <a:cubicBezTo>
                  <a:pt x="596865" y="5749"/>
                  <a:pt x="637584" y="-385"/>
                  <a:pt x="678532" y="-309"/>
                </a:cubicBezTo>
                <a:lnTo>
                  <a:pt x="678532" y="24932"/>
                </a:lnTo>
                <a:cubicBezTo>
                  <a:pt x="617668" y="37124"/>
                  <a:pt x="571948" y="56270"/>
                  <a:pt x="541563" y="83606"/>
                </a:cubicBezTo>
                <a:cubicBezTo>
                  <a:pt x="511178" y="110943"/>
                  <a:pt x="494890" y="151424"/>
                  <a:pt x="494890" y="208098"/>
                </a:cubicBezTo>
                <a:cubicBezTo>
                  <a:pt x="494890" y="242483"/>
                  <a:pt x="499939" y="267725"/>
                  <a:pt x="510130" y="282869"/>
                </a:cubicBezTo>
                <a:cubicBezTo>
                  <a:pt x="523484" y="271706"/>
                  <a:pt x="539020" y="263467"/>
                  <a:pt x="555755" y="258676"/>
                </a:cubicBezTo>
                <a:cubicBezTo>
                  <a:pt x="569547" y="254313"/>
                  <a:pt x="583873" y="251913"/>
                  <a:pt x="598332" y="251532"/>
                </a:cubicBezTo>
                <a:cubicBezTo>
                  <a:pt x="628878" y="249951"/>
                  <a:pt x="658320" y="263133"/>
                  <a:pt x="677485" y="286965"/>
                </a:cubicBezTo>
                <a:cubicBezTo>
                  <a:pt x="695030" y="307206"/>
                  <a:pt x="704755" y="333047"/>
                  <a:pt x="704916" y="359831"/>
                </a:cubicBezTo>
                <a:cubicBezTo>
                  <a:pt x="704916" y="402313"/>
                  <a:pt x="689677" y="434669"/>
                  <a:pt x="659197" y="456891"/>
                </a:cubicBezTo>
                <a:close/>
                <a:moveTo>
                  <a:pt x="290960" y="457367"/>
                </a:moveTo>
                <a:lnTo>
                  <a:pt x="290960" y="457367"/>
                </a:lnTo>
                <a:cubicBezTo>
                  <a:pt x="260318" y="479503"/>
                  <a:pt x="223209" y="490886"/>
                  <a:pt x="185423" y="489752"/>
                </a:cubicBezTo>
                <a:cubicBezTo>
                  <a:pt x="127606" y="489752"/>
                  <a:pt x="80648" y="469560"/>
                  <a:pt x="48453" y="428030"/>
                </a:cubicBezTo>
                <a:cubicBezTo>
                  <a:pt x="15866" y="386187"/>
                  <a:pt x="-1261" y="334371"/>
                  <a:pt x="-29" y="281345"/>
                </a:cubicBezTo>
                <a:cubicBezTo>
                  <a:pt x="-833" y="241445"/>
                  <a:pt x="6761" y="201821"/>
                  <a:pt x="22260" y="165045"/>
                </a:cubicBezTo>
                <a:cubicBezTo>
                  <a:pt x="37914" y="130688"/>
                  <a:pt x="60633" y="100018"/>
                  <a:pt x="88935" y="75034"/>
                </a:cubicBezTo>
                <a:cubicBezTo>
                  <a:pt x="118481" y="49745"/>
                  <a:pt x="152590" y="30352"/>
                  <a:pt x="189423" y="17884"/>
                </a:cubicBezTo>
                <a:cubicBezTo>
                  <a:pt x="228495" y="5749"/>
                  <a:pt x="269186" y="-385"/>
                  <a:pt x="310105" y="-309"/>
                </a:cubicBezTo>
                <a:lnTo>
                  <a:pt x="310105" y="24932"/>
                </a:lnTo>
                <a:cubicBezTo>
                  <a:pt x="249240" y="37124"/>
                  <a:pt x="203616" y="56270"/>
                  <a:pt x="173136" y="83606"/>
                </a:cubicBezTo>
                <a:cubicBezTo>
                  <a:pt x="142656" y="110943"/>
                  <a:pt x="126463" y="151424"/>
                  <a:pt x="126463" y="208098"/>
                </a:cubicBezTo>
                <a:cubicBezTo>
                  <a:pt x="125368" y="233892"/>
                  <a:pt x="130607" y="259562"/>
                  <a:pt x="141703" y="282869"/>
                </a:cubicBezTo>
                <a:cubicBezTo>
                  <a:pt x="155095" y="271725"/>
                  <a:pt x="170669" y="263486"/>
                  <a:pt x="187423" y="258676"/>
                </a:cubicBezTo>
                <a:cubicBezTo>
                  <a:pt x="201215" y="254313"/>
                  <a:pt x="215541" y="251913"/>
                  <a:pt x="230000" y="251532"/>
                </a:cubicBezTo>
                <a:cubicBezTo>
                  <a:pt x="260547" y="249951"/>
                  <a:pt x="289988" y="263133"/>
                  <a:pt x="309153" y="286965"/>
                </a:cubicBezTo>
                <a:cubicBezTo>
                  <a:pt x="326631" y="307234"/>
                  <a:pt x="336318" y="333066"/>
                  <a:pt x="336489" y="359831"/>
                </a:cubicBezTo>
                <a:cubicBezTo>
                  <a:pt x="336489" y="402313"/>
                  <a:pt x="321278" y="434669"/>
                  <a:pt x="290865" y="456891"/>
                </a:cubicBezTo>
                <a:close/>
              </a:path>
            </a:pathLst>
          </a:custGeom>
          <a:solidFill>
            <a:schemeClr val="accent2"/>
          </a:solidFill>
          <a:ln w="9525" cap="flat">
            <a:noFill/>
            <a:prstDash val="solid"/>
            <a:miter/>
          </a:ln>
        </p:spPr>
        <p:txBody>
          <a:bodyPr rtlCol="0" anchor="ctr">
            <a:noAutofit/>
          </a:bodyPr>
          <a:lstStyle/>
          <a:p>
            <a:endParaRPr lang="en-US"/>
          </a:p>
        </p:txBody>
      </p:sp>
      <p:sp>
        <p:nvSpPr>
          <p:cNvPr id="19" name="Text Placeholder 44">
            <a:extLst>
              <a:ext uri="{FF2B5EF4-FFF2-40B4-BE49-F238E27FC236}">
                <a16:creationId xmlns:a16="http://schemas.microsoft.com/office/drawing/2014/main" id="{C6A24A26-0AB9-46CC-B965-73F8A1C8F738}"/>
              </a:ext>
            </a:extLst>
          </p:cNvPr>
          <p:cNvSpPr>
            <a:spLocks noGrp="1"/>
          </p:cNvSpPr>
          <p:nvPr>
            <p:ph type="body" sz="quarter" idx="45" hasCustomPrompt="1"/>
          </p:nvPr>
        </p:nvSpPr>
        <p:spPr>
          <a:xfrm>
            <a:off x="2075499" y="6417480"/>
            <a:ext cx="4871401" cy="180000"/>
          </a:xfrm>
        </p:spPr>
        <p:txBody>
          <a:bodyPr anchor="t">
            <a:noAutofit/>
          </a:bodyPr>
          <a:lstStyle>
            <a:lvl1pPr>
              <a:spcAft>
                <a:spcPts val="0"/>
              </a:spcAft>
              <a:defRPr sz="800" b="0">
                <a:solidFill>
                  <a:schemeClr val="tx2"/>
                </a:solidFill>
              </a:defRPr>
            </a:lvl1pPr>
            <a:lvl2pPr marL="0" indent="0">
              <a:buNone/>
              <a:defRPr/>
            </a:lvl2pPr>
          </a:lstStyle>
          <a:p>
            <a:pPr lvl="0"/>
            <a:r>
              <a:rPr lang="en-US"/>
              <a:t>Add footnotes here if needed</a:t>
            </a:r>
          </a:p>
        </p:txBody>
      </p:sp>
      <p:pic>
        <p:nvPicPr>
          <p:cNvPr id="16" name="Picture 15" descr="Background pattern&#10;&#10;Description automatically generated">
            <a:extLst>
              <a:ext uri="{FF2B5EF4-FFF2-40B4-BE49-F238E27FC236}">
                <a16:creationId xmlns:a16="http://schemas.microsoft.com/office/drawing/2014/main" id="{504F0FF3-E0E5-458B-AE27-D1E13DD23A24}"/>
              </a:ext>
            </a:extLst>
          </p:cNvPr>
          <p:cNvPicPr>
            <a:picLocks noChangeAspect="1"/>
          </p:cNvPicPr>
          <p:nvPr userDrawn="1"/>
        </p:nvPicPr>
        <p:blipFill rotWithShape="1">
          <a:blip r:embed="rId6"/>
          <a:srcRect t="1" r="17565" b="61325"/>
          <a:stretch/>
        </p:blipFill>
        <p:spPr>
          <a:xfrm>
            <a:off x="11923545" y="6408737"/>
            <a:ext cx="312906" cy="188743"/>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B727C293-61E0-431A-849F-DDCF44B9BE80}"/>
              </a:ext>
            </a:extLst>
          </p:cNvPr>
          <p:cNvPicPr>
            <a:picLocks noChangeAspect="1"/>
          </p:cNvPicPr>
          <p:nvPr userDrawn="1"/>
        </p:nvPicPr>
        <p:blipFill>
          <a:blip r:embed="rId7"/>
          <a:stretch>
            <a:fillRect/>
          </a:stretch>
        </p:blipFill>
        <p:spPr>
          <a:xfrm>
            <a:off x="2381" y="2731842"/>
            <a:ext cx="338137" cy="432064"/>
          </a:xfrm>
          <a:prstGeom prst="rect">
            <a:avLst/>
          </a:prstGeom>
        </p:spPr>
      </p:pic>
    </p:spTree>
    <p:custDataLst>
      <p:tags r:id="rId1"/>
    </p:custDataLst>
    <p:extLst>
      <p:ext uri="{BB962C8B-B14F-4D97-AF65-F5344CB8AC3E}">
        <p14:creationId xmlns:p14="http://schemas.microsoft.com/office/powerpoint/2010/main" val="13804918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Slide - Peacoat">
    <p:bg>
      <p:bgPr>
        <a:solidFill>
          <a:schemeClr val="accent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DE7DC61-85A2-4BF8-BEFD-EECB12697DF1}"/>
              </a:ext>
            </a:extLst>
          </p:cNvPr>
          <p:cNvSpPr>
            <a:spLocks/>
          </p:cNvSpPr>
          <p:nvPr userDrawn="1"/>
        </p:nvSpPr>
        <p:spPr>
          <a:xfrm>
            <a:off x="7137397" y="0"/>
            <a:ext cx="50546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aphicFrame>
        <p:nvGraphicFramePr>
          <p:cNvPr id="6" name="Object 5" hidden="1">
            <a:extLst>
              <a:ext uri="{FF2B5EF4-FFF2-40B4-BE49-F238E27FC236}">
                <a16:creationId xmlns:a16="http://schemas.microsoft.com/office/drawing/2014/main" id="{2666FBA2-EC8D-4BED-841A-ACCA6E5C0EB5}"/>
              </a:ext>
            </a:extLst>
          </p:cNvPr>
          <p:cNvGraphicFramePr>
            <a:graphicFrameLocks noChangeAspect="1"/>
          </p:cNvGraphicFramePr>
          <p:nvPr userDrawn="1">
            <p:custDataLst>
              <p:tags r:id="rId2"/>
            </p:custDataLst>
            <p:extLst>
              <p:ext uri="{D42A27DB-BD31-4B8C-83A1-F6EECF244321}">
                <p14:modId xmlns:p14="http://schemas.microsoft.com/office/powerpoint/2010/main" val="1016094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6" name="Object 5" hidden="1">
                        <a:extLst>
                          <a:ext uri="{FF2B5EF4-FFF2-40B4-BE49-F238E27FC236}">
                            <a16:creationId xmlns:a16="http://schemas.microsoft.com/office/drawing/2014/main" id="{2666FBA2-EC8D-4BED-841A-ACCA6E5C0E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Title 1">
            <a:extLst>
              <a:ext uri="{FF2B5EF4-FFF2-40B4-BE49-F238E27FC236}">
                <a16:creationId xmlns:a16="http://schemas.microsoft.com/office/drawing/2014/main" id="{26B2D252-5206-4845-9C5B-A8DA115291AE}"/>
              </a:ext>
            </a:extLst>
          </p:cNvPr>
          <p:cNvSpPr>
            <a:spLocks noGrp="1"/>
          </p:cNvSpPr>
          <p:nvPr>
            <p:ph type="title" hasCustomPrompt="1"/>
          </p:nvPr>
        </p:nvSpPr>
        <p:spPr>
          <a:xfrm>
            <a:off x="527900" y="2621024"/>
            <a:ext cx="5472850" cy="2312926"/>
          </a:xfrm>
        </p:spPr>
        <p:txBody>
          <a:bodyPr vert="horz" wrap="square">
            <a:noAutofit/>
          </a:bodyPr>
          <a:lstStyle>
            <a:lvl1pPr>
              <a:defRPr sz="2400" b="1" i="1">
                <a:solidFill>
                  <a:schemeClr val="bg1"/>
                </a:solidFill>
              </a:defRPr>
            </a:lvl1pPr>
          </a:lstStyle>
          <a:p>
            <a:r>
              <a:rPr lang="en-US"/>
              <a:t>Insert quote here</a:t>
            </a:r>
            <a:br>
              <a:rPr lang="en-US"/>
            </a:br>
            <a:r>
              <a:rPr lang="en-US"/>
              <a:t>six lines maximum</a:t>
            </a:r>
          </a:p>
        </p:txBody>
      </p:sp>
      <p:sp>
        <p:nvSpPr>
          <p:cNvPr id="14" name="Text Placeholder 39">
            <a:extLst>
              <a:ext uri="{FF2B5EF4-FFF2-40B4-BE49-F238E27FC236}">
                <a16:creationId xmlns:a16="http://schemas.microsoft.com/office/drawing/2014/main" id="{4688969E-2A40-4DD8-9CA1-04F706406157}"/>
              </a:ext>
            </a:extLst>
          </p:cNvPr>
          <p:cNvSpPr>
            <a:spLocks noGrp="1"/>
          </p:cNvSpPr>
          <p:nvPr>
            <p:ph type="body" sz="quarter" idx="15" hasCustomPrompt="1"/>
          </p:nvPr>
        </p:nvSpPr>
        <p:spPr>
          <a:xfrm>
            <a:off x="527900" y="5848806"/>
            <a:ext cx="5472850" cy="251775"/>
          </a:xfrm>
        </p:spPr>
        <p:txBody>
          <a:bodyPr wrap="square">
            <a:noAutofit/>
          </a:bodyPr>
          <a:lstStyle>
            <a:lvl1pPr>
              <a:defRPr>
                <a:solidFill>
                  <a:schemeClr val="accent5"/>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Company and or Title // Location</a:t>
            </a:r>
          </a:p>
        </p:txBody>
      </p:sp>
      <p:sp>
        <p:nvSpPr>
          <p:cNvPr id="15" name="Text Placeholder 42">
            <a:extLst>
              <a:ext uri="{FF2B5EF4-FFF2-40B4-BE49-F238E27FC236}">
                <a16:creationId xmlns:a16="http://schemas.microsoft.com/office/drawing/2014/main" id="{8B8D080B-041C-4B47-B852-E9C0D3C135DD}"/>
              </a:ext>
            </a:extLst>
          </p:cNvPr>
          <p:cNvSpPr>
            <a:spLocks noGrp="1"/>
          </p:cNvSpPr>
          <p:nvPr>
            <p:ph type="body" sz="quarter" idx="16" hasCustomPrompt="1"/>
          </p:nvPr>
        </p:nvSpPr>
        <p:spPr>
          <a:xfrm>
            <a:off x="527900" y="5526354"/>
            <a:ext cx="5472850" cy="251775"/>
          </a:xfrm>
        </p:spPr>
        <p:txBody>
          <a:bodyPr wrap="square">
            <a:noAutofit/>
          </a:bodyPr>
          <a:lstStyle>
            <a:lvl1pPr>
              <a:defRPr b="1">
                <a:solidFill>
                  <a:schemeClr val="bg1"/>
                </a:solidFill>
              </a:defRPr>
            </a:lvl1pPr>
            <a:lvl2pPr marL="0" indent="0">
              <a:buNone/>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Quote Attribution</a:t>
            </a:r>
          </a:p>
        </p:txBody>
      </p:sp>
      <p:sp>
        <p:nvSpPr>
          <p:cNvPr id="4" name="Footer Placeholder 3">
            <a:extLst>
              <a:ext uri="{FF2B5EF4-FFF2-40B4-BE49-F238E27FC236}">
                <a16:creationId xmlns:a16="http://schemas.microsoft.com/office/drawing/2014/main" id="{408243B5-AF9F-4E13-8BE2-EB50AFB4579C}"/>
              </a:ext>
            </a:extLst>
          </p:cNvPr>
          <p:cNvSpPr>
            <a:spLocks noGrp="1"/>
          </p:cNvSpPr>
          <p:nvPr>
            <p:ph type="ftr" sz="quarter" idx="18"/>
          </p:nvPr>
        </p:nvSpPr>
        <p:spPr/>
        <p:txBody>
          <a:bodyPr>
            <a:noAutofit/>
          </a:bodyPr>
          <a:lstStyle>
            <a:lvl1pPr>
              <a:defRPr>
                <a:solidFill>
                  <a:schemeClr val="accent5"/>
                </a:solidFill>
              </a:defRPr>
            </a:lvl1pPr>
          </a:lstStyle>
          <a:p>
            <a:r>
              <a:rPr lang="en-US"/>
              <a:t>Copyright © 2022 Commvault  |  All Rights Reserved</a:t>
            </a:r>
          </a:p>
        </p:txBody>
      </p:sp>
      <p:sp>
        <p:nvSpPr>
          <p:cNvPr id="5" name="Slide Number Placeholder 4">
            <a:extLst>
              <a:ext uri="{FF2B5EF4-FFF2-40B4-BE49-F238E27FC236}">
                <a16:creationId xmlns:a16="http://schemas.microsoft.com/office/drawing/2014/main" id="{0E1AE90D-BFAE-4B07-9F75-D7E92B25DFBC}"/>
              </a:ext>
            </a:extLst>
          </p:cNvPr>
          <p:cNvSpPr>
            <a:spLocks noGrp="1"/>
          </p:cNvSpPr>
          <p:nvPr>
            <p:ph type="sldNum" sz="quarter" idx="19"/>
          </p:nvPr>
        </p:nvSpPr>
        <p:spPr/>
        <p:txBody>
          <a:bodyPr>
            <a:noAutofit/>
          </a:bodyPr>
          <a:lstStyle>
            <a:lvl1pPr>
              <a:defRPr>
                <a:solidFill>
                  <a:schemeClr val="accent5"/>
                </a:solidFill>
              </a:defRPr>
            </a:lvl1pPr>
          </a:lstStyle>
          <a:p>
            <a:fld id="{07B3607E-E1C3-4266-9CAB-24052C78EA25}" type="slidenum">
              <a:rPr lang="en-US" smtClean="0"/>
              <a:pPr/>
              <a:t>‹#›</a:t>
            </a:fld>
            <a:endParaRPr lang="en-US"/>
          </a:p>
        </p:txBody>
      </p:sp>
      <p:pic>
        <p:nvPicPr>
          <p:cNvPr id="19" name="Picture 18" descr="A picture containing text, clipart&#10;&#10;Description automatically generated">
            <a:extLst>
              <a:ext uri="{FF2B5EF4-FFF2-40B4-BE49-F238E27FC236}">
                <a16:creationId xmlns:a16="http://schemas.microsoft.com/office/drawing/2014/main" id="{29928C3D-970B-4737-BD6F-DE119017C7FF}"/>
              </a:ext>
            </a:extLst>
          </p:cNvPr>
          <p:cNvPicPr>
            <a:picLocks noChangeAspect="1"/>
          </p:cNvPicPr>
          <p:nvPr userDrawn="1"/>
        </p:nvPicPr>
        <p:blipFill rotWithShape="1">
          <a:blip r:embed="rId6"/>
          <a:srcRect r="34315"/>
          <a:stretch/>
        </p:blipFill>
        <p:spPr>
          <a:xfrm>
            <a:off x="508000" y="6393054"/>
            <a:ext cx="1392238" cy="228615"/>
          </a:xfrm>
          <a:prstGeom prst="rect">
            <a:avLst/>
          </a:prstGeom>
        </p:spPr>
      </p:pic>
      <p:sp>
        <p:nvSpPr>
          <p:cNvPr id="17" name="Graphic 5">
            <a:extLst>
              <a:ext uri="{FF2B5EF4-FFF2-40B4-BE49-F238E27FC236}">
                <a16:creationId xmlns:a16="http://schemas.microsoft.com/office/drawing/2014/main" id="{DE534AD3-E837-4CA5-A0C2-5CD9206FA69F}"/>
              </a:ext>
            </a:extLst>
          </p:cNvPr>
          <p:cNvSpPr>
            <a:spLocks/>
          </p:cNvSpPr>
          <p:nvPr userDrawn="1"/>
        </p:nvSpPr>
        <p:spPr>
          <a:xfrm>
            <a:off x="527900" y="1630680"/>
            <a:ext cx="677001" cy="472648"/>
          </a:xfrm>
          <a:custGeom>
            <a:avLst/>
            <a:gdLst>
              <a:gd name="connsiteX0" fmla="*/ 659197 w 705007"/>
              <a:gd name="connsiteY0" fmla="*/ 457367 h 490139"/>
              <a:gd name="connsiteX1" fmla="*/ 659197 w 705007"/>
              <a:gd name="connsiteY1" fmla="*/ 457367 h 490139"/>
              <a:gd name="connsiteX2" fmla="*/ 553755 w 705007"/>
              <a:gd name="connsiteY2" fmla="*/ 489752 h 490139"/>
              <a:gd name="connsiteX3" fmla="*/ 413737 w 705007"/>
              <a:gd name="connsiteY3" fmla="*/ 428030 h 490139"/>
              <a:gd name="connsiteX4" fmla="*/ 362016 w 705007"/>
              <a:gd name="connsiteY4" fmla="*/ 281345 h 490139"/>
              <a:gd name="connsiteX5" fmla="*/ 388401 w 705007"/>
              <a:gd name="connsiteY5" fmla="*/ 165045 h 490139"/>
              <a:gd name="connsiteX6" fmla="*/ 457362 w 705007"/>
              <a:gd name="connsiteY6" fmla="*/ 75034 h 490139"/>
              <a:gd name="connsiteX7" fmla="*/ 557755 w 705007"/>
              <a:gd name="connsiteY7" fmla="*/ 17884 h 490139"/>
              <a:gd name="connsiteX8" fmla="*/ 678532 w 705007"/>
              <a:gd name="connsiteY8" fmla="*/ -309 h 490139"/>
              <a:gd name="connsiteX9" fmla="*/ 678532 w 705007"/>
              <a:gd name="connsiteY9" fmla="*/ 24932 h 490139"/>
              <a:gd name="connsiteX10" fmla="*/ 541563 w 705007"/>
              <a:gd name="connsiteY10" fmla="*/ 83606 h 490139"/>
              <a:gd name="connsiteX11" fmla="*/ 494890 w 705007"/>
              <a:gd name="connsiteY11" fmla="*/ 208098 h 490139"/>
              <a:gd name="connsiteX12" fmla="*/ 510130 w 705007"/>
              <a:gd name="connsiteY12" fmla="*/ 282869 h 490139"/>
              <a:gd name="connsiteX13" fmla="*/ 555755 w 705007"/>
              <a:gd name="connsiteY13" fmla="*/ 258676 h 490139"/>
              <a:gd name="connsiteX14" fmla="*/ 598332 w 705007"/>
              <a:gd name="connsiteY14" fmla="*/ 251532 h 490139"/>
              <a:gd name="connsiteX15" fmla="*/ 677485 w 705007"/>
              <a:gd name="connsiteY15" fmla="*/ 286965 h 490139"/>
              <a:gd name="connsiteX16" fmla="*/ 704916 w 705007"/>
              <a:gd name="connsiteY16" fmla="*/ 359831 h 490139"/>
              <a:gd name="connsiteX17" fmla="*/ 659197 w 705007"/>
              <a:gd name="connsiteY17" fmla="*/ 456891 h 490139"/>
              <a:gd name="connsiteX18" fmla="*/ 290960 w 705007"/>
              <a:gd name="connsiteY18" fmla="*/ 457367 h 490139"/>
              <a:gd name="connsiteX19" fmla="*/ 290960 w 705007"/>
              <a:gd name="connsiteY19" fmla="*/ 457367 h 490139"/>
              <a:gd name="connsiteX20" fmla="*/ 185423 w 705007"/>
              <a:gd name="connsiteY20" fmla="*/ 489752 h 490139"/>
              <a:gd name="connsiteX21" fmla="*/ 48453 w 705007"/>
              <a:gd name="connsiteY21" fmla="*/ 428030 h 490139"/>
              <a:gd name="connsiteX22" fmla="*/ -29 w 705007"/>
              <a:gd name="connsiteY22" fmla="*/ 281345 h 490139"/>
              <a:gd name="connsiteX23" fmla="*/ 22260 w 705007"/>
              <a:gd name="connsiteY23" fmla="*/ 165045 h 490139"/>
              <a:gd name="connsiteX24" fmla="*/ 88935 w 705007"/>
              <a:gd name="connsiteY24" fmla="*/ 75034 h 490139"/>
              <a:gd name="connsiteX25" fmla="*/ 189423 w 705007"/>
              <a:gd name="connsiteY25" fmla="*/ 17884 h 490139"/>
              <a:gd name="connsiteX26" fmla="*/ 310105 w 705007"/>
              <a:gd name="connsiteY26" fmla="*/ -309 h 490139"/>
              <a:gd name="connsiteX27" fmla="*/ 310105 w 705007"/>
              <a:gd name="connsiteY27" fmla="*/ 24932 h 490139"/>
              <a:gd name="connsiteX28" fmla="*/ 173136 w 705007"/>
              <a:gd name="connsiteY28" fmla="*/ 83606 h 490139"/>
              <a:gd name="connsiteX29" fmla="*/ 126463 w 705007"/>
              <a:gd name="connsiteY29" fmla="*/ 208098 h 490139"/>
              <a:gd name="connsiteX30" fmla="*/ 141703 w 705007"/>
              <a:gd name="connsiteY30" fmla="*/ 282869 h 490139"/>
              <a:gd name="connsiteX31" fmla="*/ 187423 w 705007"/>
              <a:gd name="connsiteY31" fmla="*/ 258676 h 490139"/>
              <a:gd name="connsiteX32" fmla="*/ 230000 w 705007"/>
              <a:gd name="connsiteY32" fmla="*/ 251532 h 490139"/>
              <a:gd name="connsiteX33" fmla="*/ 309153 w 705007"/>
              <a:gd name="connsiteY33" fmla="*/ 286965 h 490139"/>
              <a:gd name="connsiteX34" fmla="*/ 336489 w 705007"/>
              <a:gd name="connsiteY34" fmla="*/ 359831 h 490139"/>
              <a:gd name="connsiteX35" fmla="*/ 290865 w 705007"/>
              <a:gd name="connsiteY35" fmla="*/ 456891 h 49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05007" h="490139">
                <a:moveTo>
                  <a:pt x="659197" y="457367"/>
                </a:moveTo>
                <a:lnTo>
                  <a:pt x="659197" y="457367"/>
                </a:lnTo>
                <a:cubicBezTo>
                  <a:pt x="628574" y="479484"/>
                  <a:pt x="591512" y="490867"/>
                  <a:pt x="553755" y="489752"/>
                </a:cubicBezTo>
                <a:cubicBezTo>
                  <a:pt x="494890" y="489752"/>
                  <a:pt x="448218" y="469560"/>
                  <a:pt x="413737" y="428030"/>
                </a:cubicBezTo>
                <a:cubicBezTo>
                  <a:pt x="379333" y="386997"/>
                  <a:pt x="360959" y="334885"/>
                  <a:pt x="362016" y="281345"/>
                </a:cubicBezTo>
                <a:cubicBezTo>
                  <a:pt x="361455" y="241036"/>
                  <a:pt x="370503" y="201174"/>
                  <a:pt x="388401" y="165045"/>
                </a:cubicBezTo>
                <a:cubicBezTo>
                  <a:pt x="404831" y="130546"/>
                  <a:pt x="428330" y="99875"/>
                  <a:pt x="457362" y="75034"/>
                </a:cubicBezTo>
                <a:cubicBezTo>
                  <a:pt x="486880" y="49755"/>
                  <a:pt x="520951" y="30362"/>
                  <a:pt x="557755" y="17884"/>
                </a:cubicBezTo>
                <a:cubicBezTo>
                  <a:pt x="596865" y="5749"/>
                  <a:pt x="637584" y="-385"/>
                  <a:pt x="678532" y="-309"/>
                </a:cubicBezTo>
                <a:lnTo>
                  <a:pt x="678532" y="24932"/>
                </a:lnTo>
                <a:cubicBezTo>
                  <a:pt x="617668" y="37124"/>
                  <a:pt x="571948" y="56270"/>
                  <a:pt x="541563" y="83606"/>
                </a:cubicBezTo>
                <a:cubicBezTo>
                  <a:pt x="511178" y="110943"/>
                  <a:pt x="494890" y="151424"/>
                  <a:pt x="494890" y="208098"/>
                </a:cubicBezTo>
                <a:cubicBezTo>
                  <a:pt x="494890" y="242483"/>
                  <a:pt x="499939" y="267725"/>
                  <a:pt x="510130" y="282869"/>
                </a:cubicBezTo>
                <a:cubicBezTo>
                  <a:pt x="523484" y="271706"/>
                  <a:pt x="539020" y="263467"/>
                  <a:pt x="555755" y="258676"/>
                </a:cubicBezTo>
                <a:cubicBezTo>
                  <a:pt x="569547" y="254313"/>
                  <a:pt x="583873" y="251913"/>
                  <a:pt x="598332" y="251532"/>
                </a:cubicBezTo>
                <a:cubicBezTo>
                  <a:pt x="628878" y="249951"/>
                  <a:pt x="658320" y="263133"/>
                  <a:pt x="677485" y="286965"/>
                </a:cubicBezTo>
                <a:cubicBezTo>
                  <a:pt x="695030" y="307206"/>
                  <a:pt x="704755" y="333047"/>
                  <a:pt x="704916" y="359831"/>
                </a:cubicBezTo>
                <a:cubicBezTo>
                  <a:pt x="704916" y="402313"/>
                  <a:pt x="689677" y="434669"/>
                  <a:pt x="659197" y="456891"/>
                </a:cubicBezTo>
                <a:close/>
                <a:moveTo>
                  <a:pt x="290960" y="457367"/>
                </a:moveTo>
                <a:lnTo>
                  <a:pt x="290960" y="457367"/>
                </a:lnTo>
                <a:cubicBezTo>
                  <a:pt x="260318" y="479503"/>
                  <a:pt x="223209" y="490886"/>
                  <a:pt x="185423" y="489752"/>
                </a:cubicBezTo>
                <a:cubicBezTo>
                  <a:pt x="127606" y="489752"/>
                  <a:pt x="80648" y="469560"/>
                  <a:pt x="48453" y="428030"/>
                </a:cubicBezTo>
                <a:cubicBezTo>
                  <a:pt x="15866" y="386187"/>
                  <a:pt x="-1261" y="334371"/>
                  <a:pt x="-29" y="281345"/>
                </a:cubicBezTo>
                <a:cubicBezTo>
                  <a:pt x="-833" y="241445"/>
                  <a:pt x="6761" y="201821"/>
                  <a:pt x="22260" y="165045"/>
                </a:cubicBezTo>
                <a:cubicBezTo>
                  <a:pt x="37914" y="130688"/>
                  <a:pt x="60633" y="100018"/>
                  <a:pt x="88935" y="75034"/>
                </a:cubicBezTo>
                <a:cubicBezTo>
                  <a:pt x="118481" y="49745"/>
                  <a:pt x="152590" y="30352"/>
                  <a:pt x="189423" y="17884"/>
                </a:cubicBezTo>
                <a:cubicBezTo>
                  <a:pt x="228495" y="5749"/>
                  <a:pt x="269186" y="-385"/>
                  <a:pt x="310105" y="-309"/>
                </a:cubicBezTo>
                <a:lnTo>
                  <a:pt x="310105" y="24932"/>
                </a:lnTo>
                <a:cubicBezTo>
                  <a:pt x="249240" y="37124"/>
                  <a:pt x="203616" y="56270"/>
                  <a:pt x="173136" y="83606"/>
                </a:cubicBezTo>
                <a:cubicBezTo>
                  <a:pt x="142656" y="110943"/>
                  <a:pt x="126463" y="151424"/>
                  <a:pt x="126463" y="208098"/>
                </a:cubicBezTo>
                <a:cubicBezTo>
                  <a:pt x="125368" y="233892"/>
                  <a:pt x="130607" y="259562"/>
                  <a:pt x="141703" y="282869"/>
                </a:cubicBezTo>
                <a:cubicBezTo>
                  <a:pt x="155095" y="271725"/>
                  <a:pt x="170669" y="263486"/>
                  <a:pt x="187423" y="258676"/>
                </a:cubicBezTo>
                <a:cubicBezTo>
                  <a:pt x="201215" y="254313"/>
                  <a:pt x="215541" y="251913"/>
                  <a:pt x="230000" y="251532"/>
                </a:cubicBezTo>
                <a:cubicBezTo>
                  <a:pt x="260547" y="249951"/>
                  <a:pt x="289988" y="263133"/>
                  <a:pt x="309153" y="286965"/>
                </a:cubicBezTo>
                <a:cubicBezTo>
                  <a:pt x="326631" y="307234"/>
                  <a:pt x="336318" y="333066"/>
                  <a:pt x="336489" y="359831"/>
                </a:cubicBezTo>
                <a:cubicBezTo>
                  <a:pt x="336489" y="402313"/>
                  <a:pt x="321278" y="434669"/>
                  <a:pt x="290865" y="456891"/>
                </a:cubicBezTo>
                <a:close/>
              </a:path>
            </a:pathLst>
          </a:custGeom>
          <a:solidFill>
            <a:schemeClr val="accent2"/>
          </a:solidFill>
          <a:ln w="9525" cap="flat">
            <a:noFill/>
            <a:prstDash val="solid"/>
            <a:miter/>
          </a:ln>
        </p:spPr>
        <p:txBody>
          <a:bodyPr rtlCol="0" anchor="ctr">
            <a:noAutofit/>
          </a:bodyPr>
          <a:lstStyle/>
          <a:p>
            <a:endParaRPr lang="en-US"/>
          </a:p>
        </p:txBody>
      </p:sp>
      <p:sp>
        <p:nvSpPr>
          <p:cNvPr id="24" name="Picture Placeholder 58">
            <a:extLst>
              <a:ext uri="{FF2B5EF4-FFF2-40B4-BE49-F238E27FC236}">
                <a16:creationId xmlns:a16="http://schemas.microsoft.com/office/drawing/2014/main" id="{00098FD5-8E41-4F50-BDCB-8264BEC01DF7}"/>
              </a:ext>
            </a:extLst>
          </p:cNvPr>
          <p:cNvSpPr>
            <a:spLocks noGrp="1"/>
          </p:cNvSpPr>
          <p:nvPr>
            <p:ph type="pic" sz="quarter" idx="20" hasCustomPrompt="1"/>
          </p:nvPr>
        </p:nvSpPr>
        <p:spPr>
          <a:xfrm>
            <a:off x="7361238" y="292100"/>
            <a:ext cx="539750" cy="540000"/>
          </a:xfrm>
        </p:spPr>
        <p:txBody>
          <a:bodyPr anchor="ctr">
            <a:noAutofit/>
          </a:bodyPr>
          <a:lstStyle>
            <a:lvl1pPr algn="ctr">
              <a:defRPr/>
            </a:lvl1pPr>
          </a:lstStyle>
          <a:p>
            <a:r>
              <a:rPr lang="en-US"/>
              <a:t>Icon</a:t>
            </a:r>
          </a:p>
        </p:txBody>
      </p:sp>
      <p:sp>
        <p:nvSpPr>
          <p:cNvPr id="25" name="Picture Placeholder 24">
            <a:extLst>
              <a:ext uri="{FF2B5EF4-FFF2-40B4-BE49-F238E27FC236}">
                <a16:creationId xmlns:a16="http://schemas.microsoft.com/office/drawing/2014/main" id="{3B09D882-3C31-419A-9026-2C634B4B53B0}"/>
              </a:ext>
            </a:extLst>
          </p:cNvPr>
          <p:cNvSpPr>
            <a:spLocks noGrp="1"/>
          </p:cNvSpPr>
          <p:nvPr>
            <p:ph type="pic" sz="quarter" idx="21" hasCustomPrompt="1"/>
          </p:nvPr>
        </p:nvSpPr>
        <p:spPr>
          <a:xfrm>
            <a:off x="7137400" y="3175"/>
            <a:ext cx="5054600" cy="6854825"/>
          </a:xfrm>
          <a:custGeom>
            <a:avLst/>
            <a:gdLst>
              <a:gd name="connsiteX0" fmla="*/ 5051321 w 5054600"/>
              <a:gd name="connsiteY0" fmla="*/ 0 h 6854825"/>
              <a:gd name="connsiteX1" fmla="*/ 5054600 w 5054600"/>
              <a:gd name="connsiteY1" fmla="*/ 0 h 6854825"/>
              <a:gd name="connsiteX2" fmla="*/ 5054600 w 5054600"/>
              <a:gd name="connsiteY2" fmla="*/ 6854825 h 6854825"/>
              <a:gd name="connsiteX3" fmla="*/ 0 w 5054600"/>
              <a:gd name="connsiteY3" fmla="*/ 6854825 h 6854825"/>
              <a:gd name="connsiteX4" fmla="*/ 0 w 5054600"/>
              <a:gd name="connsiteY4" fmla="*/ 2916382 h 6854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600" h="6854825">
                <a:moveTo>
                  <a:pt x="5051321" y="0"/>
                </a:moveTo>
                <a:lnTo>
                  <a:pt x="5054600" y="0"/>
                </a:lnTo>
                <a:lnTo>
                  <a:pt x="5054600" y="6854825"/>
                </a:lnTo>
                <a:lnTo>
                  <a:pt x="0" y="6854825"/>
                </a:lnTo>
                <a:lnTo>
                  <a:pt x="0" y="2916382"/>
                </a:lnTo>
                <a:close/>
              </a:path>
            </a:pathLst>
          </a:custGeom>
        </p:spPr>
        <p:txBody>
          <a:bodyPr wrap="square" anchor="ctr">
            <a:noAutofit/>
          </a:bodyPr>
          <a:lstStyle>
            <a:lvl1pPr algn="ctr">
              <a:defRPr/>
            </a:lvl1pPr>
          </a:lstStyle>
          <a:p>
            <a:r>
              <a:rPr lang="en-US"/>
              <a:t>Click to place image</a:t>
            </a:r>
          </a:p>
        </p:txBody>
      </p:sp>
      <p:sp>
        <p:nvSpPr>
          <p:cNvPr id="22" name="Text Placeholder 44">
            <a:extLst>
              <a:ext uri="{FF2B5EF4-FFF2-40B4-BE49-F238E27FC236}">
                <a16:creationId xmlns:a16="http://schemas.microsoft.com/office/drawing/2014/main" id="{C0881493-959D-4978-B11C-83C02E365208}"/>
              </a:ext>
            </a:extLst>
          </p:cNvPr>
          <p:cNvSpPr>
            <a:spLocks noGrp="1"/>
          </p:cNvSpPr>
          <p:nvPr>
            <p:ph type="body" sz="quarter" idx="45" hasCustomPrompt="1"/>
          </p:nvPr>
        </p:nvSpPr>
        <p:spPr>
          <a:xfrm>
            <a:off x="2075499" y="6417480"/>
            <a:ext cx="4871401" cy="180000"/>
          </a:xfrm>
        </p:spPr>
        <p:txBody>
          <a:bodyPr anchor="t">
            <a:noAutofit/>
          </a:bodyPr>
          <a:lstStyle>
            <a:lvl1pPr>
              <a:spcAft>
                <a:spcPts val="0"/>
              </a:spcAft>
              <a:defRPr sz="800" b="0">
                <a:solidFill>
                  <a:schemeClr val="accent5"/>
                </a:solidFill>
              </a:defRPr>
            </a:lvl1pPr>
            <a:lvl2pPr marL="0" indent="0">
              <a:buNone/>
              <a:defRPr/>
            </a:lvl2pPr>
          </a:lstStyle>
          <a:p>
            <a:pPr lvl="0"/>
            <a:r>
              <a:rPr lang="en-US"/>
              <a:t>Add footnotes here if needed</a:t>
            </a:r>
          </a:p>
        </p:txBody>
      </p:sp>
      <p:pic>
        <p:nvPicPr>
          <p:cNvPr id="18" name="Picture 17" descr="A picture containing text&#10;&#10;Description automatically generated">
            <a:extLst>
              <a:ext uri="{FF2B5EF4-FFF2-40B4-BE49-F238E27FC236}">
                <a16:creationId xmlns:a16="http://schemas.microsoft.com/office/drawing/2014/main" id="{D19DFB06-3970-4B2D-88E4-E72488A2721A}"/>
              </a:ext>
            </a:extLst>
          </p:cNvPr>
          <p:cNvPicPr>
            <a:picLocks noChangeAspect="1"/>
          </p:cNvPicPr>
          <p:nvPr userDrawn="1"/>
        </p:nvPicPr>
        <p:blipFill rotWithShape="1">
          <a:blip r:embed="rId7"/>
          <a:srcRect b="34759"/>
          <a:stretch/>
        </p:blipFill>
        <p:spPr>
          <a:xfrm>
            <a:off x="11923544" y="6408737"/>
            <a:ext cx="268456" cy="223795"/>
          </a:xfrm>
          <a:prstGeom prst="rect">
            <a:avLst/>
          </a:prstGeom>
        </p:spPr>
      </p:pic>
      <p:pic>
        <p:nvPicPr>
          <p:cNvPr id="16" name="Picture 15" descr="Background pattern&#10;&#10;Description automatically generated">
            <a:extLst>
              <a:ext uri="{FF2B5EF4-FFF2-40B4-BE49-F238E27FC236}">
                <a16:creationId xmlns:a16="http://schemas.microsoft.com/office/drawing/2014/main" id="{5460E6EB-C586-443B-9DE2-87332C6A813A}"/>
              </a:ext>
            </a:extLst>
          </p:cNvPr>
          <p:cNvPicPr>
            <a:picLocks noChangeAspect="1"/>
          </p:cNvPicPr>
          <p:nvPr userDrawn="1"/>
        </p:nvPicPr>
        <p:blipFill rotWithShape="1">
          <a:blip r:embed="rId8"/>
          <a:srcRect r="24587" b="27819"/>
          <a:stretch/>
        </p:blipFill>
        <p:spPr>
          <a:xfrm>
            <a:off x="2382" y="2731777"/>
            <a:ext cx="362742" cy="446399"/>
          </a:xfrm>
          <a:prstGeom prst="rect">
            <a:avLst/>
          </a:prstGeom>
        </p:spPr>
      </p:pic>
    </p:spTree>
    <p:custDataLst>
      <p:tags r:id="rId1"/>
    </p:custDataLst>
    <p:extLst>
      <p:ext uri="{BB962C8B-B14F-4D97-AF65-F5344CB8AC3E}">
        <p14:creationId xmlns:p14="http://schemas.microsoft.com/office/powerpoint/2010/main" val="42762846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O NOT USE - INSTRUCTIONAL 7">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05DC691D-C8F0-455A-BC71-315D5923C764}"/>
              </a:ext>
            </a:extLst>
          </p:cNvPr>
          <p:cNvGraphicFramePr>
            <a:graphicFrameLocks noChangeAspect="1"/>
          </p:cNvGraphicFramePr>
          <p:nvPr userDrawn="1">
            <p:custDataLst>
              <p:tags r:id="rId2"/>
            </p:custDataLst>
            <p:extLst>
              <p:ext uri="{D42A27DB-BD31-4B8C-83A1-F6EECF244321}">
                <p14:modId xmlns:p14="http://schemas.microsoft.com/office/powerpoint/2010/main" val="38879888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05DC691D-C8F0-455A-BC71-315D5923C76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9682D5B6-0612-912B-0F7B-6B985DC1DD06}"/>
              </a:ext>
            </a:extLst>
          </p:cNvPr>
          <p:cNvPicPr>
            <a:picLocks noChangeAspect="1"/>
          </p:cNvPicPr>
          <p:nvPr userDrawn="1"/>
        </p:nvPicPr>
        <p:blipFill>
          <a:blip r:embed="rId6"/>
          <a:stretch>
            <a:fillRect/>
          </a:stretch>
        </p:blipFill>
        <p:spPr>
          <a:xfrm>
            <a:off x="-351692" y="0"/>
            <a:ext cx="12560300" cy="6858000"/>
          </a:xfrm>
          <a:prstGeom prst="rect">
            <a:avLst/>
          </a:prstGeom>
        </p:spPr>
      </p:pic>
    </p:spTree>
    <p:custDataLst>
      <p:tags r:id="rId1"/>
    </p:custDataLst>
    <p:extLst>
      <p:ext uri="{BB962C8B-B14F-4D97-AF65-F5344CB8AC3E}">
        <p14:creationId xmlns:p14="http://schemas.microsoft.com/office/powerpoint/2010/main" val="10155865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ingle Presenter/Bio">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1EDDA11-F39A-437B-8ECC-8A7BAD2D620A}"/>
              </a:ext>
            </a:extLst>
          </p:cNvPr>
          <p:cNvGraphicFramePr>
            <a:graphicFrameLocks noChangeAspect="1"/>
          </p:cNvGraphicFramePr>
          <p:nvPr userDrawn="1">
            <p:custDataLst>
              <p:tags r:id="rId2"/>
            </p:custDataLst>
            <p:extLst>
              <p:ext uri="{D42A27DB-BD31-4B8C-83A1-F6EECF244321}">
                <p14:modId xmlns:p14="http://schemas.microsoft.com/office/powerpoint/2010/main" val="33970234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3" name="Object 2" hidden="1">
                        <a:extLst>
                          <a:ext uri="{FF2B5EF4-FFF2-40B4-BE49-F238E27FC236}">
                            <a16:creationId xmlns:a16="http://schemas.microsoft.com/office/drawing/2014/main" id="{F1EDDA11-F39A-437B-8ECC-8A7BAD2D620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Title 1">
            <a:extLst>
              <a:ext uri="{FF2B5EF4-FFF2-40B4-BE49-F238E27FC236}">
                <a16:creationId xmlns:a16="http://schemas.microsoft.com/office/drawing/2014/main" id="{330FA783-6C8B-4769-806E-79AD7AA87E61}"/>
              </a:ext>
            </a:extLst>
          </p:cNvPr>
          <p:cNvSpPr>
            <a:spLocks noGrp="1"/>
          </p:cNvSpPr>
          <p:nvPr>
            <p:ph type="title" hasCustomPrompt="1"/>
          </p:nvPr>
        </p:nvSpPr>
        <p:spPr>
          <a:xfrm>
            <a:off x="5243514" y="1505029"/>
            <a:ext cx="6440486" cy="1107996"/>
          </a:xfrm>
        </p:spPr>
        <p:txBody>
          <a:bodyPr vert="horz" anchor="b">
            <a:noAutofit/>
          </a:bodyPr>
          <a:lstStyle>
            <a:lvl1pPr>
              <a:defRPr sz="3600" b="1">
                <a:solidFill>
                  <a:schemeClr val="accent1"/>
                </a:solidFill>
              </a:defRPr>
            </a:lvl1pPr>
          </a:lstStyle>
          <a:p>
            <a:r>
              <a:rPr lang="en-US"/>
              <a:t>Name</a:t>
            </a:r>
            <a:br>
              <a:rPr lang="en-US"/>
            </a:br>
            <a:r>
              <a:rPr lang="en-US"/>
              <a:t>Surname</a:t>
            </a:r>
          </a:p>
        </p:txBody>
      </p:sp>
      <p:sp>
        <p:nvSpPr>
          <p:cNvPr id="19" name="Text Placeholder 18">
            <a:extLst>
              <a:ext uri="{FF2B5EF4-FFF2-40B4-BE49-F238E27FC236}">
                <a16:creationId xmlns:a16="http://schemas.microsoft.com/office/drawing/2014/main" id="{306E5355-5FA8-4070-B98F-3A2FA9689D7C}"/>
              </a:ext>
            </a:extLst>
          </p:cNvPr>
          <p:cNvSpPr>
            <a:spLocks noGrp="1"/>
          </p:cNvSpPr>
          <p:nvPr>
            <p:ph type="body" sz="quarter" idx="14"/>
          </p:nvPr>
        </p:nvSpPr>
        <p:spPr>
          <a:xfrm>
            <a:off x="5243514" y="2808000"/>
            <a:ext cx="6440486" cy="276999"/>
          </a:xfrm>
        </p:spPr>
        <p:txBody>
          <a:bodyPr>
            <a:noAutofit/>
          </a:bodyPr>
          <a:lstStyle>
            <a:lvl1pPr>
              <a:defRPr sz="1800">
                <a:solidFill>
                  <a:schemeClr val="tx2"/>
                </a:solidFill>
              </a:defRPr>
            </a:lvl1pPr>
          </a:lstStyle>
          <a:p>
            <a:pPr lvl="0"/>
            <a:r>
              <a:rPr lang="en-US"/>
              <a:t>Click to edit Master text styles</a:t>
            </a:r>
          </a:p>
        </p:txBody>
      </p:sp>
      <p:sp>
        <p:nvSpPr>
          <p:cNvPr id="20" name="Text Placeholder 18">
            <a:extLst>
              <a:ext uri="{FF2B5EF4-FFF2-40B4-BE49-F238E27FC236}">
                <a16:creationId xmlns:a16="http://schemas.microsoft.com/office/drawing/2014/main" id="{9CE2E40C-7066-40CC-96D9-3EAAF6503A54}"/>
              </a:ext>
            </a:extLst>
          </p:cNvPr>
          <p:cNvSpPr>
            <a:spLocks noGrp="1"/>
          </p:cNvSpPr>
          <p:nvPr>
            <p:ph type="body" sz="quarter" idx="15" hasCustomPrompt="1"/>
          </p:nvPr>
        </p:nvSpPr>
        <p:spPr>
          <a:xfrm>
            <a:off x="5243514" y="3773487"/>
            <a:ext cx="6440485" cy="1160463"/>
          </a:xfrm>
        </p:spPr>
        <p:txBody>
          <a:bodyPr>
            <a:noAutofit/>
          </a:bodyPr>
          <a:lstStyle>
            <a:lvl2pPr>
              <a:defRPr b="1">
                <a:solidFill>
                  <a:schemeClr val="tx2"/>
                </a:solidFill>
              </a:defRPr>
            </a:lvl2pPr>
          </a:lstStyle>
          <a:p>
            <a:pPr lvl="1"/>
            <a:r>
              <a:rPr lang="en-US"/>
              <a:t>Goal</a:t>
            </a:r>
          </a:p>
          <a:p>
            <a:pPr lvl="1"/>
            <a:r>
              <a:rPr lang="en-US"/>
              <a:t>Occupation</a:t>
            </a:r>
          </a:p>
          <a:p>
            <a:pPr lvl="1"/>
            <a:r>
              <a:rPr lang="en-US"/>
              <a:t>Experience</a:t>
            </a:r>
          </a:p>
        </p:txBody>
      </p:sp>
      <p:sp>
        <p:nvSpPr>
          <p:cNvPr id="8" name="Footer Placeholder 7">
            <a:extLst>
              <a:ext uri="{FF2B5EF4-FFF2-40B4-BE49-F238E27FC236}">
                <a16:creationId xmlns:a16="http://schemas.microsoft.com/office/drawing/2014/main" id="{898561D5-4DF0-4B3D-9779-FC01DDDA6853}"/>
              </a:ext>
            </a:extLst>
          </p:cNvPr>
          <p:cNvSpPr>
            <a:spLocks noGrp="1"/>
          </p:cNvSpPr>
          <p:nvPr>
            <p:ph type="ftr" sz="quarter" idx="17"/>
          </p:nvPr>
        </p:nvSpPr>
        <p:spPr>
          <a:xfrm>
            <a:off x="8842375" y="6417480"/>
            <a:ext cx="2435125" cy="180000"/>
          </a:xfrm>
        </p:spPr>
        <p:txBody>
          <a:bodyPr>
            <a:noAutofit/>
          </a:bodyPr>
          <a:lstStyle/>
          <a:p>
            <a:r>
              <a:rPr lang="en-US"/>
              <a:t>Copyright © 2022 Commvault  |  All Rights Reserved</a:t>
            </a:r>
          </a:p>
        </p:txBody>
      </p:sp>
      <p:sp>
        <p:nvSpPr>
          <p:cNvPr id="9" name="Slide Number Placeholder 8">
            <a:extLst>
              <a:ext uri="{FF2B5EF4-FFF2-40B4-BE49-F238E27FC236}">
                <a16:creationId xmlns:a16="http://schemas.microsoft.com/office/drawing/2014/main" id="{1F0217CA-F333-4F5A-83F8-884B9D21F826}"/>
              </a:ext>
            </a:extLst>
          </p:cNvPr>
          <p:cNvSpPr>
            <a:spLocks noGrp="1"/>
          </p:cNvSpPr>
          <p:nvPr>
            <p:ph type="sldNum" sz="quarter" idx="18"/>
          </p:nvPr>
        </p:nvSpPr>
        <p:spPr>
          <a:xfrm>
            <a:off x="11452760" y="6417480"/>
            <a:ext cx="216000" cy="180000"/>
          </a:xfrm>
        </p:spPr>
        <p:txBody>
          <a:bodyPr>
            <a:noAutofit/>
          </a:bodyPr>
          <a:lstStyle/>
          <a:p>
            <a:fld id="{07B3607E-E1C3-4266-9CAB-24052C78EA25}" type="slidenum">
              <a:rPr lang="en-US" smtClean="0"/>
              <a:pPr/>
              <a:t>‹#›</a:t>
            </a:fld>
            <a:endParaRPr lang="en-US"/>
          </a:p>
        </p:txBody>
      </p:sp>
      <p:sp>
        <p:nvSpPr>
          <p:cNvPr id="26" name="Text Placeholder 44">
            <a:extLst>
              <a:ext uri="{FF2B5EF4-FFF2-40B4-BE49-F238E27FC236}">
                <a16:creationId xmlns:a16="http://schemas.microsoft.com/office/drawing/2014/main" id="{18D5FCA5-B1EF-491F-8516-F167825050DB}"/>
              </a:ext>
            </a:extLst>
          </p:cNvPr>
          <p:cNvSpPr>
            <a:spLocks noGrp="1"/>
          </p:cNvSpPr>
          <p:nvPr>
            <p:ph type="body" sz="quarter" idx="45" hasCustomPrompt="1"/>
          </p:nvPr>
        </p:nvSpPr>
        <p:spPr>
          <a:xfrm>
            <a:off x="2075498" y="6417480"/>
            <a:ext cx="6591617" cy="180000"/>
          </a:xfrm>
        </p:spPr>
        <p:txBody>
          <a:bodyPr anchor="t">
            <a:noAutofit/>
          </a:bodyPr>
          <a:lstStyle>
            <a:lvl1pPr>
              <a:spcAft>
                <a:spcPts val="0"/>
              </a:spcAft>
              <a:defRPr sz="800" b="0">
                <a:solidFill>
                  <a:schemeClr val="tx2"/>
                </a:solidFill>
              </a:defRPr>
            </a:lvl1pPr>
            <a:lvl2pPr marL="0" indent="0">
              <a:buNone/>
              <a:defRPr/>
            </a:lvl2pPr>
          </a:lstStyle>
          <a:p>
            <a:pPr lvl="0"/>
            <a:r>
              <a:rPr lang="en-US"/>
              <a:t>Add footnotes here if needed</a:t>
            </a:r>
          </a:p>
        </p:txBody>
      </p:sp>
      <p:pic>
        <p:nvPicPr>
          <p:cNvPr id="22" name="Picture 21" descr="A picture containing text&#10;&#10;Description automatically generated">
            <a:extLst>
              <a:ext uri="{FF2B5EF4-FFF2-40B4-BE49-F238E27FC236}">
                <a16:creationId xmlns:a16="http://schemas.microsoft.com/office/drawing/2014/main" id="{8A0F4F60-7908-42E2-BBB8-BF12C7F1B8D7}"/>
              </a:ext>
            </a:extLst>
          </p:cNvPr>
          <p:cNvPicPr>
            <a:picLocks noChangeAspect="1"/>
          </p:cNvPicPr>
          <p:nvPr userDrawn="1"/>
        </p:nvPicPr>
        <p:blipFill rotWithShape="1">
          <a:blip r:embed="rId6"/>
          <a:srcRect b="34759"/>
          <a:stretch/>
        </p:blipFill>
        <p:spPr>
          <a:xfrm>
            <a:off x="11923544" y="6408737"/>
            <a:ext cx="268456" cy="223795"/>
          </a:xfrm>
          <a:prstGeom prst="rect">
            <a:avLst/>
          </a:prstGeom>
        </p:spPr>
      </p:pic>
      <p:pic>
        <p:nvPicPr>
          <p:cNvPr id="4" name="Picture 3">
            <a:extLst>
              <a:ext uri="{FF2B5EF4-FFF2-40B4-BE49-F238E27FC236}">
                <a16:creationId xmlns:a16="http://schemas.microsoft.com/office/drawing/2014/main" id="{41F87194-5F5D-C76F-511D-FFF68EABEFB5}"/>
              </a:ext>
            </a:extLst>
          </p:cNvPr>
          <p:cNvPicPr>
            <a:picLocks noChangeAspect="1"/>
          </p:cNvPicPr>
          <p:nvPr userDrawn="1"/>
        </p:nvPicPr>
        <p:blipFill>
          <a:blip r:embed="rId7"/>
          <a:stretch>
            <a:fillRect/>
          </a:stretch>
        </p:blipFill>
        <p:spPr>
          <a:xfrm>
            <a:off x="526381" y="1205026"/>
            <a:ext cx="3724979" cy="4840644"/>
          </a:xfrm>
          <a:prstGeom prst="rect">
            <a:avLst/>
          </a:prstGeom>
        </p:spPr>
      </p:pic>
      <p:sp>
        <p:nvSpPr>
          <p:cNvPr id="24" name="Picture Placeholder 23">
            <a:extLst>
              <a:ext uri="{FF2B5EF4-FFF2-40B4-BE49-F238E27FC236}">
                <a16:creationId xmlns:a16="http://schemas.microsoft.com/office/drawing/2014/main" id="{E6B54698-1067-B324-630C-E47E57FE6E69}"/>
              </a:ext>
            </a:extLst>
          </p:cNvPr>
          <p:cNvSpPr>
            <a:spLocks noGrp="1"/>
          </p:cNvSpPr>
          <p:nvPr>
            <p:ph type="pic" sz="quarter" idx="24" hasCustomPrompt="1"/>
          </p:nvPr>
        </p:nvSpPr>
        <p:spPr>
          <a:xfrm>
            <a:off x="515870" y="1117599"/>
            <a:ext cx="4180905" cy="4698299"/>
          </a:xfrm>
          <a:custGeom>
            <a:avLst/>
            <a:gdLst>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67769 w 4180905"/>
              <a:gd name="connsiteY10" fmla="*/ 823706 h 4698299"/>
              <a:gd name="connsiteX11" fmla="*/ 667769 w 4180905"/>
              <a:gd name="connsiteY11" fmla="*/ 894563 h 4698299"/>
              <a:gd name="connsiteX12" fmla="*/ 954344 w 4180905"/>
              <a:gd name="connsiteY12" fmla="*/ 1059261 h 4698299"/>
              <a:gd name="connsiteX13" fmla="*/ 1239271 w 4180905"/>
              <a:gd name="connsiteY13" fmla="*/ 894563 h 4698299"/>
              <a:gd name="connsiteX14" fmla="*/ 1239271 w 4180905"/>
              <a:gd name="connsiteY14" fmla="*/ 576697 h 4698299"/>
              <a:gd name="connsiteX15" fmla="*/ 1166775 w 4180905"/>
              <a:gd name="connsiteY15" fmla="*/ 534791 h 4698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80905" h="4698299">
                <a:moveTo>
                  <a:pt x="2090453" y="0"/>
                </a:moveTo>
                <a:lnTo>
                  <a:pt x="4180905" y="1210331"/>
                </a:lnTo>
                <a:lnTo>
                  <a:pt x="4180905" y="3487968"/>
                </a:lnTo>
                <a:lnTo>
                  <a:pt x="3667235" y="3785373"/>
                </a:lnTo>
                <a:lnTo>
                  <a:pt x="3515143" y="3697656"/>
                </a:lnTo>
                <a:lnTo>
                  <a:pt x="3297098" y="3824351"/>
                </a:lnTo>
                <a:lnTo>
                  <a:pt x="3297098" y="3999675"/>
                </a:lnTo>
                <a:lnTo>
                  <a:pt x="2090453" y="4698299"/>
                </a:lnTo>
                <a:lnTo>
                  <a:pt x="0" y="3487968"/>
                </a:lnTo>
                <a:lnTo>
                  <a:pt x="0" y="1210331"/>
                </a:lnTo>
                <a:lnTo>
                  <a:pt x="667769" y="823706"/>
                </a:lnTo>
                <a:lnTo>
                  <a:pt x="667769" y="894563"/>
                </a:lnTo>
                <a:lnTo>
                  <a:pt x="954344" y="1059261"/>
                </a:lnTo>
                <a:lnTo>
                  <a:pt x="1239271" y="894563"/>
                </a:lnTo>
                <a:lnTo>
                  <a:pt x="1239271" y="576697"/>
                </a:lnTo>
                <a:lnTo>
                  <a:pt x="1166775" y="534791"/>
                </a:lnTo>
                <a:close/>
              </a:path>
            </a:pathLst>
          </a:custGeom>
        </p:spPr>
        <p:txBody>
          <a:bodyPr wrap="square" anchor="ctr">
            <a:noAutofit/>
          </a:bodyPr>
          <a:lstStyle>
            <a:lvl1pPr algn="ctr">
              <a:defRPr>
                <a:solidFill>
                  <a:schemeClr val="tx2"/>
                </a:solidFill>
              </a:defRPr>
            </a:lvl1pPr>
          </a:lstStyle>
          <a:p>
            <a:r>
              <a:rPr lang="en-US"/>
              <a:t>Click to place image</a:t>
            </a:r>
          </a:p>
        </p:txBody>
      </p:sp>
    </p:spTree>
    <p:custDataLst>
      <p:tags r:id="rId1"/>
    </p:custDataLst>
    <p:extLst>
      <p:ext uri="{BB962C8B-B14F-4D97-AF65-F5344CB8AC3E}">
        <p14:creationId xmlns:p14="http://schemas.microsoft.com/office/powerpoint/2010/main" val="3857981436"/>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Presenter/Bio">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9F4F88B7-CD3B-B6DB-485B-895418499AF2}"/>
              </a:ext>
            </a:extLst>
          </p:cNvPr>
          <p:cNvPicPr>
            <a:picLocks noChangeAspect="1"/>
          </p:cNvPicPr>
          <p:nvPr userDrawn="1"/>
        </p:nvPicPr>
        <p:blipFill>
          <a:blip r:embed="rId3"/>
          <a:stretch>
            <a:fillRect/>
          </a:stretch>
        </p:blipFill>
        <p:spPr>
          <a:xfrm>
            <a:off x="7137880" y="2076049"/>
            <a:ext cx="2024047" cy="2615411"/>
          </a:xfrm>
          <a:prstGeom prst="rect">
            <a:avLst/>
          </a:prstGeom>
        </p:spPr>
      </p:pic>
      <p:pic>
        <p:nvPicPr>
          <p:cNvPr id="4" name="Picture 3">
            <a:extLst>
              <a:ext uri="{FF2B5EF4-FFF2-40B4-BE49-F238E27FC236}">
                <a16:creationId xmlns:a16="http://schemas.microsoft.com/office/drawing/2014/main" id="{666EC142-E956-8F00-1FAE-2391BB73AD3E}"/>
              </a:ext>
            </a:extLst>
          </p:cNvPr>
          <p:cNvPicPr>
            <a:picLocks noChangeAspect="1"/>
          </p:cNvPicPr>
          <p:nvPr userDrawn="1"/>
        </p:nvPicPr>
        <p:blipFill>
          <a:blip r:embed="rId3"/>
          <a:stretch>
            <a:fillRect/>
          </a:stretch>
        </p:blipFill>
        <p:spPr>
          <a:xfrm>
            <a:off x="2407923" y="2073668"/>
            <a:ext cx="2024047" cy="2615411"/>
          </a:xfrm>
          <a:prstGeom prst="rect">
            <a:avLst/>
          </a:prstGeom>
        </p:spPr>
      </p:pic>
      <p:sp>
        <p:nvSpPr>
          <p:cNvPr id="25" name="Text Placeholder 7">
            <a:extLst>
              <a:ext uri="{FF2B5EF4-FFF2-40B4-BE49-F238E27FC236}">
                <a16:creationId xmlns:a16="http://schemas.microsoft.com/office/drawing/2014/main" id="{A661829C-6CC4-4F54-A71F-BFB58BE2ECC1}"/>
              </a:ext>
            </a:extLst>
          </p:cNvPr>
          <p:cNvSpPr>
            <a:spLocks noGrp="1"/>
          </p:cNvSpPr>
          <p:nvPr>
            <p:ph type="body" sz="quarter" idx="21" hasCustomPrompt="1"/>
          </p:nvPr>
        </p:nvSpPr>
        <p:spPr>
          <a:xfrm>
            <a:off x="2401888" y="5616893"/>
            <a:ext cx="2651125" cy="492443"/>
          </a:xfrm>
        </p:spPr>
        <p:txBody>
          <a:bodyPr anchor="t">
            <a:noAutofit/>
          </a:bodyPr>
          <a:lstStyle>
            <a:lvl1pPr>
              <a:spcAft>
                <a:spcPts val="0"/>
              </a:spcAft>
              <a:defRPr sz="1400">
                <a:solidFill>
                  <a:schemeClr val="tx2"/>
                </a:solidFill>
              </a:defRPr>
            </a:lvl1pPr>
          </a:lstStyle>
          <a:p>
            <a:pPr lvl="0"/>
            <a:r>
              <a:rPr lang="en-US"/>
              <a:t>Click to edit title and company</a:t>
            </a:r>
          </a:p>
        </p:txBody>
      </p:sp>
      <p:sp>
        <p:nvSpPr>
          <p:cNvPr id="26" name="Text Placeholder 7">
            <a:extLst>
              <a:ext uri="{FF2B5EF4-FFF2-40B4-BE49-F238E27FC236}">
                <a16:creationId xmlns:a16="http://schemas.microsoft.com/office/drawing/2014/main" id="{D30498D7-709D-448E-AEA8-D992AC4186CB}"/>
              </a:ext>
            </a:extLst>
          </p:cNvPr>
          <p:cNvSpPr>
            <a:spLocks noGrp="1"/>
          </p:cNvSpPr>
          <p:nvPr>
            <p:ph type="body" sz="quarter" idx="22" hasCustomPrompt="1"/>
          </p:nvPr>
        </p:nvSpPr>
        <p:spPr>
          <a:xfrm>
            <a:off x="2401888" y="4933951"/>
            <a:ext cx="2651125" cy="492443"/>
          </a:xfrm>
        </p:spPr>
        <p:txBody>
          <a:bodyPr anchor="b">
            <a:noAutofit/>
          </a:bodyPr>
          <a:lstStyle>
            <a:lvl1pPr>
              <a:spcAft>
                <a:spcPts val="0"/>
              </a:spcAft>
              <a:defRPr sz="1600" b="1">
                <a:solidFill>
                  <a:schemeClr val="accent1"/>
                </a:solidFill>
              </a:defRPr>
            </a:lvl1pPr>
          </a:lstStyle>
          <a:p>
            <a:pPr lvl="0"/>
            <a:r>
              <a:rPr lang="en-US"/>
              <a:t>Name</a:t>
            </a:r>
            <a:br>
              <a:rPr lang="en-US"/>
            </a:br>
            <a:r>
              <a:rPr lang="en-US"/>
              <a:t>Surname</a:t>
            </a:r>
          </a:p>
        </p:txBody>
      </p:sp>
      <p:sp>
        <p:nvSpPr>
          <p:cNvPr id="33" name="Title 32">
            <a:extLst>
              <a:ext uri="{FF2B5EF4-FFF2-40B4-BE49-F238E27FC236}">
                <a16:creationId xmlns:a16="http://schemas.microsoft.com/office/drawing/2014/main" id="{91983509-4D62-4E1D-B293-DEFA8202D6A7}"/>
              </a:ext>
            </a:extLst>
          </p:cNvPr>
          <p:cNvSpPr>
            <a:spLocks noGrp="1"/>
          </p:cNvSpPr>
          <p:nvPr>
            <p:ph type="title" hasCustomPrompt="1"/>
          </p:nvPr>
        </p:nvSpPr>
        <p:spPr>
          <a:xfrm>
            <a:off x="508000" y="291600"/>
            <a:ext cx="11176000" cy="553998"/>
          </a:xfrm>
        </p:spPr>
        <p:txBody>
          <a:bodyPr vert="horz">
            <a:noAutofit/>
          </a:bodyPr>
          <a:lstStyle>
            <a:lvl1pPr>
              <a:defRPr sz="3600" b="1">
                <a:solidFill>
                  <a:schemeClr val="accent1"/>
                </a:solidFill>
              </a:defRPr>
            </a:lvl1pPr>
          </a:lstStyle>
          <a:p>
            <a:r>
              <a:rPr lang="en-US"/>
              <a:t>Headline/Title Goes Here</a:t>
            </a:r>
          </a:p>
        </p:txBody>
      </p:sp>
      <p:sp>
        <p:nvSpPr>
          <p:cNvPr id="20" name="Footer Placeholder 19">
            <a:extLst>
              <a:ext uri="{FF2B5EF4-FFF2-40B4-BE49-F238E27FC236}">
                <a16:creationId xmlns:a16="http://schemas.microsoft.com/office/drawing/2014/main" id="{B7C4851F-8EB0-4B85-B6E6-924946B1F8DB}"/>
              </a:ext>
            </a:extLst>
          </p:cNvPr>
          <p:cNvSpPr>
            <a:spLocks noGrp="1"/>
          </p:cNvSpPr>
          <p:nvPr>
            <p:ph type="ftr" sz="quarter" idx="26"/>
          </p:nvPr>
        </p:nvSpPr>
        <p:spPr>
          <a:xfrm>
            <a:off x="8842375" y="6417480"/>
            <a:ext cx="2435125" cy="180000"/>
          </a:xfrm>
        </p:spPr>
        <p:txBody>
          <a:bodyPr>
            <a:noAutofit/>
          </a:bodyPr>
          <a:lstStyle/>
          <a:p>
            <a:r>
              <a:rPr lang="en-US"/>
              <a:t>Copyright © 2022 Commvault  |  All Rights Reserved</a:t>
            </a:r>
          </a:p>
        </p:txBody>
      </p:sp>
      <p:sp>
        <p:nvSpPr>
          <p:cNvPr id="21" name="Slide Number Placeholder 20">
            <a:extLst>
              <a:ext uri="{FF2B5EF4-FFF2-40B4-BE49-F238E27FC236}">
                <a16:creationId xmlns:a16="http://schemas.microsoft.com/office/drawing/2014/main" id="{3BC91813-89C8-43FE-B06B-B8F9594776CD}"/>
              </a:ext>
            </a:extLst>
          </p:cNvPr>
          <p:cNvSpPr>
            <a:spLocks noGrp="1"/>
          </p:cNvSpPr>
          <p:nvPr>
            <p:ph type="sldNum" sz="quarter" idx="27"/>
          </p:nvPr>
        </p:nvSpPr>
        <p:spPr>
          <a:xfrm>
            <a:off x="11452760" y="6417480"/>
            <a:ext cx="216000" cy="180000"/>
          </a:xfrm>
        </p:spPr>
        <p:txBody>
          <a:bodyPr>
            <a:noAutofit/>
          </a:bodyPr>
          <a:lstStyle/>
          <a:p>
            <a:fld id="{07B3607E-E1C3-4266-9CAB-24052C78EA25}" type="slidenum">
              <a:rPr lang="en-US" smtClean="0"/>
              <a:pPr/>
              <a:t>‹#›</a:t>
            </a:fld>
            <a:endParaRPr lang="en-US"/>
          </a:p>
        </p:txBody>
      </p:sp>
      <p:pic>
        <p:nvPicPr>
          <p:cNvPr id="22" name="Picture 21" descr="A picture containing text&#10;&#10;Description automatically generated">
            <a:extLst>
              <a:ext uri="{FF2B5EF4-FFF2-40B4-BE49-F238E27FC236}">
                <a16:creationId xmlns:a16="http://schemas.microsoft.com/office/drawing/2014/main" id="{D3223288-7A61-4B92-8C72-B9BB8C17D955}"/>
              </a:ext>
            </a:extLst>
          </p:cNvPr>
          <p:cNvPicPr>
            <a:picLocks noChangeAspect="1"/>
          </p:cNvPicPr>
          <p:nvPr userDrawn="1"/>
        </p:nvPicPr>
        <p:blipFill rotWithShape="1">
          <a:blip r:embed="rId4"/>
          <a:srcRect b="34759"/>
          <a:stretch/>
        </p:blipFill>
        <p:spPr>
          <a:xfrm>
            <a:off x="11923544" y="6408737"/>
            <a:ext cx="268456" cy="223795"/>
          </a:xfrm>
          <a:prstGeom prst="rect">
            <a:avLst/>
          </a:prstGeom>
        </p:spPr>
      </p:pic>
      <p:pic>
        <p:nvPicPr>
          <p:cNvPr id="23" name="Picture 22" descr="A picture containing text&#10;&#10;Description automatically generated">
            <a:extLst>
              <a:ext uri="{FF2B5EF4-FFF2-40B4-BE49-F238E27FC236}">
                <a16:creationId xmlns:a16="http://schemas.microsoft.com/office/drawing/2014/main" id="{8B0C5CD8-8F67-47B4-A591-1D0483A97B0C}"/>
              </a:ext>
            </a:extLst>
          </p:cNvPr>
          <p:cNvPicPr>
            <a:picLocks noChangeAspect="1"/>
          </p:cNvPicPr>
          <p:nvPr userDrawn="1"/>
        </p:nvPicPr>
        <p:blipFill>
          <a:blip r:embed="rId4"/>
          <a:stretch>
            <a:fillRect/>
          </a:stretch>
        </p:blipFill>
        <p:spPr>
          <a:xfrm>
            <a:off x="0" y="413022"/>
            <a:ext cx="262991" cy="336044"/>
          </a:xfrm>
          <a:prstGeom prst="rect">
            <a:avLst/>
          </a:prstGeom>
        </p:spPr>
      </p:pic>
      <p:sp>
        <p:nvSpPr>
          <p:cNvPr id="52" name="Text Placeholder 7">
            <a:extLst>
              <a:ext uri="{FF2B5EF4-FFF2-40B4-BE49-F238E27FC236}">
                <a16:creationId xmlns:a16="http://schemas.microsoft.com/office/drawing/2014/main" id="{9F98D158-AF1C-42B8-B043-B1148BA893C9}"/>
              </a:ext>
            </a:extLst>
          </p:cNvPr>
          <p:cNvSpPr>
            <a:spLocks noGrp="1"/>
          </p:cNvSpPr>
          <p:nvPr>
            <p:ph type="body" sz="quarter" idx="46" hasCustomPrompt="1"/>
          </p:nvPr>
        </p:nvSpPr>
        <p:spPr>
          <a:xfrm>
            <a:off x="7132594" y="5615623"/>
            <a:ext cx="2651125" cy="492442"/>
          </a:xfrm>
        </p:spPr>
        <p:txBody>
          <a:bodyPr anchor="t">
            <a:noAutofit/>
          </a:bodyPr>
          <a:lstStyle>
            <a:lvl1pPr>
              <a:spcAft>
                <a:spcPts val="0"/>
              </a:spcAft>
              <a:defRPr sz="1400">
                <a:solidFill>
                  <a:schemeClr val="tx2"/>
                </a:solidFill>
              </a:defRPr>
            </a:lvl1pPr>
          </a:lstStyle>
          <a:p>
            <a:pPr lvl="0"/>
            <a:r>
              <a:rPr lang="en-US"/>
              <a:t>Click to edit title and company</a:t>
            </a:r>
          </a:p>
        </p:txBody>
      </p:sp>
      <p:sp>
        <p:nvSpPr>
          <p:cNvPr id="53" name="Text Placeholder 7">
            <a:extLst>
              <a:ext uri="{FF2B5EF4-FFF2-40B4-BE49-F238E27FC236}">
                <a16:creationId xmlns:a16="http://schemas.microsoft.com/office/drawing/2014/main" id="{ED55EE76-58D8-4859-BCEA-E4D1A1D3F6BF}"/>
              </a:ext>
            </a:extLst>
          </p:cNvPr>
          <p:cNvSpPr>
            <a:spLocks noGrp="1"/>
          </p:cNvSpPr>
          <p:nvPr>
            <p:ph type="body" sz="quarter" idx="47" hasCustomPrompt="1"/>
          </p:nvPr>
        </p:nvSpPr>
        <p:spPr>
          <a:xfrm>
            <a:off x="7132594" y="4932680"/>
            <a:ext cx="2651125" cy="492443"/>
          </a:xfrm>
        </p:spPr>
        <p:txBody>
          <a:bodyPr anchor="b">
            <a:noAutofit/>
          </a:bodyPr>
          <a:lstStyle>
            <a:lvl1pPr>
              <a:spcAft>
                <a:spcPts val="0"/>
              </a:spcAft>
              <a:defRPr sz="1600" b="1">
                <a:solidFill>
                  <a:schemeClr val="accent1"/>
                </a:solidFill>
              </a:defRPr>
            </a:lvl1pPr>
          </a:lstStyle>
          <a:p>
            <a:pPr lvl="0"/>
            <a:r>
              <a:rPr lang="en-US"/>
              <a:t>Name</a:t>
            </a:r>
            <a:br>
              <a:rPr lang="en-US"/>
            </a:br>
            <a:r>
              <a:rPr lang="en-US"/>
              <a:t>Surname</a:t>
            </a:r>
          </a:p>
        </p:txBody>
      </p:sp>
      <p:sp>
        <p:nvSpPr>
          <p:cNvPr id="71" name="Picture Placeholder 70">
            <a:extLst>
              <a:ext uri="{FF2B5EF4-FFF2-40B4-BE49-F238E27FC236}">
                <a16:creationId xmlns:a16="http://schemas.microsoft.com/office/drawing/2014/main" id="{0B809C40-6F02-4B43-9103-9B4EF4701981}"/>
              </a:ext>
            </a:extLst>
          </p:cNvPr>
          <p:cNvSpPr>
            <a:spLocks noGrp="1"/>
          </p:cNvSpPr>
          <p:nvPr>
            <p:ph type="pic" sz="quarter" idx="34" hasCustomPrompt="1"/>
          </p:nvPr>
        </p:nvSpPr>
        <p:spPr>
          <a:xfrm>
            <a:off x="2401888" y="2025400"/>
            <a:ext cx="2246384" cy="2543000"/>
          </a:xfrm>
          <a:custGeom>
            <a:avLst/>
            <a:gdLst>
              <a:gd name="connsiteX0" fmla="*/ 1123192 w 2246384"/>
              <a:gd name="connsiteY0" fmla="*/ 0 h 2543000"/>
              <a:gd name="connsiteX1" fmla="*/ 2246384 w 2246384"/>
              <a:gd name="connsiteY1" fmla="*/ 655104 h 2543000"/>
              <a:gd name="connsiteX2" fmla="*/ 2246384 w 2246384"/>
              <a:gd name="connsiteY2" fmla="*/ 1887897 h 2543000"/>
              <a:gd name="connsiteX3" fmla="*/ 1983928 w 2246384"/>
              <a:gd name="connsiteY3" fmla="*/ 2040974 h 2543000"/>
              <a:gd name="connsiteX4" fmla="*/ 1983928 w 2246384"/>
              <a:gd name="connsiteY4" fmla="*/ 2040974 h 2543000"/>
              <a:gd name="connsiteX5" fmla="*/ 1909325 w 2246384"/>
              <a:gd name="connsiteY5" fmla="*/ 1997948 h 2543000"/>
              <a:gd name="connsiteX6" fmla="*/ 1791306 w 2246384"/>
              <a:gd name="connsiteY6" fmla="*/ 2066523 h 2543000"/>
              <a:gd name="connsiteX7" fmla="*/ 1791306 w 2246384"/>
              <a:gd name="connsiteY7" fmla="*/ 2153322 h 2543000"/>
              <a:gd name="connsiteX8" fmla="*/ 1123192 w 2246384"/>
              <a:gd name="connsiteY8" fmla="*/ 2543000 h 2543000"/>
              <a:gd name="connsiteX9" fmla="*/ 0 w 2246384"/>
              <a:gd name="connsiteY9" fmla="*/ 1887897 h 2543000"/>
              <a:gd name="connsiteX10" fmla="*/ 0 w 2246384"/>
              <a:gd name="connsiteY10" fmla="*/ 655104 h 2543000"/>
              <a:gd name="connsiteX11" fmla="*/ 374295 w 2246384"/>
              <a:gd name="connsiteY11" fmla="*/ 436795 h 2543000"/>
              <a:gd name="connsiteX12" fmla="*/ 374295 w 2246384"/>
              <a:gd name="connsiteY12" fmla="*/ 477747 h 2543000"/>
              <a:gd name="connsiteX13" fmla="*/ 523805 w 2246384"/>
              <a:gd name="connsiteY13" fmla="*/ 563672 h 2543000"/>
              <a:gd name="connsiteX14" fmla="*/ 672455 w 2246384"/>
              <a:gd name="connsiteY14" fmla="*/ 477747 h 2543000"/>
              <a:gd name="connsiteX15" fmla="*/ 672455 w 2246384"/>
              <a:gd name="connsiteY15" fmla="*/ 311912 h 2543000"/>
              <a:gd name="connsiteX16" fmla="*/ 630245 w 2246384"/>
              <a:gd name="connsiteY16" fmla="*/ 287513 h 25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46384" h="2543000">
                <a:moveTo>
                  <a:pt x="1123192" y="0"/>
                </a:moveTo>
                <a:lnTo>
                  <a:pt x="2246384" y="655104"/>
                </a:lnTo>
                <a:lnTo>
                  <a:pt x="2246384" y="1887897"/>
                </a:lnTo>
                <a:lnTo>
                  <a:pt x="1983928" y="2040974"/>
                </a:lnTo>
                <a:lnTo>
                  <a:pt x="1983928" y="2040974"/>
                </a:lnTo>
                <a:lnTo>
                  <a:pt x="1909325" y="1997948"/>
                </a:lnTo>
                <a:lnTo>
                  <a:pt x="1791306" y="2066523"/>
                </a:lnTo>
                <a:lnTo>
                  <a:pt x="1791306" y="2153322"/>
                </a:lnTo>
                <a:lnTo>
                  <a:pt x="1123192" y="2543000"/>
                </a:lnTo>
                <a:lnTo>
                  <a:pt x="0" y="1887897"/>
                </a:lnTo>
                <a:lnTo>
                  <a:pt x="0" y="655104"/>
                </a:lnTo>
                <a:lnTo>
                  <a:pt x="374295" y="436795"/>
                </a:lnTo>
                <a:lnTo>
                  <a:pt x="374295" y="477747"/>
                </a:lnTo>
                <a:lnTo>
                  <a:pt x="523805" y="563672"/>
                </a:lnTo>
                <a:lnTo>
                  <a:pt x="672455" y="477747"/>
                </a:lnTo>
                <a:lnTo>
                  <a:pt x="672455" y="311912"/>
                </a:lnTo>
                <a:lnTo>
                  <a:pt x="630245" y="287513"/>
                </a:lnTo>
                <a:close/>
              </a:path>
            </a:pathLst>
          </a:custGeom>
        </p:spPr>
        <p:txBody>
          <a:bodyPr wrap="square" anchor="ctr">
            <a:noAutofit/>
          </a:bodyPr>
          <a:lstStyle>
            <a:lvl1pPr algn="ctr">
              <a:defRPr>
                <a:solidFill>
                  <a:schemeClr val="tx2"/>
                </a:solidFill>
              </a:defRPr>
            </a:lvl1pPr>
          </a:lstStyle>
          <a:p>
            <a:r>
              <a:rPr lang="en-US"/>
              <a:t>Click to place image</a:t>
            </a:r>
          </a:p>
        </p:txBody>
      </p:sp>
      <p:sp>
        <p:nvSpPr>
          <p:cNvPr id="79" name="Picture Placeholder 78">
            <a:extLst>
              <a:ext uri="{FF2B5EF4-FFF2-40B4-BE49-F238E27FC236}">
                <a16:creationId xmlns:a16="http://schemas.microsoft.com/office/drawing/2014/main" id="{AB7FFB68-7F78-4A85-A79A-B19C2EE6339C}"/>
              </a:ext>
            </a:extLst>
          </p:cNvPr>
          <p:cNvSpPr>
            <a:spLocks noGrp="1"/>
          </p:cNvSpPr>
          <p:nvPr>
            <p:ph type="pic" sz="quarter" idx="48" hasCustomPrompt="1"/>
          </p:nvPr>
        </p:nvSpPr>
        <p:spPr>
          <a:xfrm>
            <a:off x="7132594" y="2025400"/>
            <a:ext cx="2246384" cy="2543000"/>
          </a:xfrm>
          <a:custGeom>
            <a:avLst/>
            <a:gdLst>
              <a:gd name="connsiteX0" fmla="*/ 1123192 w 2246384"/>
              <a:gd name="connsiteY0" fmla="*/ 0 h 2543000"/>
              <a:gd name="connsiteX1" fmla="*/ 2246384 w 2246384"/>
              <a:gd name="connsiteY1" fmla="*/ 655104 h 2543000"/>
              <a:gd name="connsiteX2" fmla="*/ 2246384 w 2246384"/>
              <a:gd name="connsiteY2" fmla="*/ 1887897 h 2543000"/>
              <a:gd name="connsiteX3" fmla="*/ 1983928 w 2246384"/>
              <a:gd name="connsiteY3" fmla="*/ 2040974 h 2543000"/>
              <a:gd name="connsiteX4" fmla="*/ 1983928 w 2246384"/>
              <a:gd name="connsiteY4" fmla="*/ 2040974 h 2543000"/>
              <a:gd name="connsiteX5" fmla="*/ 1909325 w 2246384"/>
              <a:gd name="connsiteY5" fmla="*/ 1997948 h 2543000"/>
              <a:gd name="connsiteX6" fmla="*/ 1791306 w 2246384"/>
              <a:gd name="connsiteY6" fmla="*/ 2066523 h 2543000"/>
              <a:gd name="connsiteX7" fmla="*/ 1791306 w 2246384"/>
              <a:gd name="connsiteY7" fmla="*/ 2153322 h 2543000"/>
              <a:gd name="connsiteX8" fmla="*/ 1123192 w 2246384"/>
              <a:gd name="connsiteY8" fmla="*/ 2543000 h 2543000"/>
              <a:gd name="connsiteX9" fmla="*/ 0 w 2246384"/>
              <a:gd name="connsiteY9" fmla="*/ 1887897 h 2543000"/>
              <a:gd name="connsiteX10" fmla="*/ 0 w 2246384"/>
              <a:gd name="connsiteY10" fmla="*/ 655104 h 2543000"/>
              <a:gd name="connsiteX11" fmla="*/ 374295 w 2246384"/>
              <a:gd name="connsiteY11" fmla="*/ 436795 h 2543000"/>
              <a:gd name="connsiteX12" fmla="*/ 374295 w 2246384"/>
              <a:gd name="connsiteY12" fmla="*/ 477747 h 2543000"/>
              <a:gd name="connsiteX13" fmla="*/ 523805 w 2246384"/>
              <a:gd name="connsiteY13" fmla="*/ 563672 h 2543000"/>
              <a:gd name="connsiteX14" fmla="*/ 672455 w 2246384"/>
              <a:gd name="connsiteY14" fmla="*/ 477747 h 2543000"/>
              <a:gd name="connsiteX15" fmla="*/ 672455 w 2246384"/>
              <a:gd name="connsiteY15" fmla="*/ 311912 h 2543000"/>
              <a:gd name="connsiteX16" fmla="*/ 630245 w 2246384"/>
              <a:gd name="connsiteY16" fmla="*/ 287513 h 25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46384" h="2543000">
                <a:moveTo>
                  <a:pt x="1123192" y="0"/>
                </a:moveTo>
                <a:lnTo>
                  <a:pt x="2246384" y="655104"/>
                </a:lnTo>
                <a:lnTo>
                  <a:pt x="2246384" y="1887897"/>
                </a:lnTo>
                <a:lnTo>
                  <a:pt x="1983928" y="2040974"/>
                </a:lnTo>
                <a:lnTo>
                  <a:pt x="1983928" y="2040974"/>
                </a:lnTo>
                <a:lnTo>
                  <a:pt x="1909325" y="1997948"/>
                </a:lnTo>
                <a:lnTo>
                  <a:pt x="1791306" y="2066523"/>
                </a:lnTo>
                <a:lnTo>
                  <a:pt x="1791306" y="2153322"/>
                </a:lnTo>
                <a:lnTo>
                  <a:pt x="1123192" y="2543000"/>
                </a:lnTo>
                <a:lnTo>
                  <a:pt x="0" y="1887897"/>
                </a:lnTo>
                <a:lnTo>
                  <a:pt x="0" y="655104"/>
                </a:lnTo>
                <a:lnTo>
                  <a:pt x="374295" y="436795"/>
                </a:lnTo>
                <a:lnTo>
                  <a:pt x="374295" y="477747"/>
                </a:lnTo>
                <a:lnTo>
                  <a:pt x="523805" y="563672"/>
                </a:lnTo>
                <a:lnTo>
                  <a:pt x="672455" y="477747"/>
                </a:lnTo>
                <a:lnTo>
                  <a:pt x="672455" y="311912"/>
                </a:lnTo>
                <a:lnTo>
                  <a:pt x="630245" y="287513"/>
                </a:lnTo>
                <a:close/>
              </a:path>
            </a:pathLst>
          </a:custGeom>
        </p:spPr>
        <p:txBody>
          <a:bodyPr wrap="square" anchor="ctr">
            <a:noAutofit/>
          </a:bodyPr>
          <a:lstStyle>
            <a:lvl1pPr algn="ctr">
              <a:defRPr/>
            </a:lvl1pPr>
          </a:lstStyle>
          <a:p>
            <a:r>
              <a:rPr lang="en-US"/>
              <a:t>Click to place image</a:t>
            </a:r>
          </a:p>
        </p:txBody>
      </p:sp>
      <p:sp>
        <p:nvSpPr>
          <p:cNvPr id="34" name="Text Placeholder 44">
            <a:extLst>
              <a:ext uri="{FF2B5EF4-FFF2-40B4-BE49-F238E27FC236}">
                <a16:creationId xmlns:a16="http://schemas.microsoft.com/office/drawing/2014/main" id="{FC7E9A7F-E3A5-7E4F-90EF-8DEA52B951B5}"/>
              </a:ext>
            </a:extLst>
          </p:cNvPr>
          <p:cNvSpPr>
            <a:spLocks noGrp="1"/>
          </p:cNvSpPr>
          <p:nvPr>
            <p:ph type="body" sz="quarter" idx="45" hasCustomPrompt="1"/>
          </p:nvPr>
        </p:nvSpPr>
        <p:spPr>
          <a:xfrm>
            <a:off x="2075498" y="6417480"/>
            <a:ext cx="6591617" cy="180000"/>
          </a:xfrm>
        </p:spPr>
        <p:txBody>
          <a:bodyPr anchor="t">
            <a:noAutofit/>
          </a:bodyPr>
          <a:lstStyle>
            <a:lvl1pPr>
              <a:spcAft>
                <a:spcPts val="0"/>
              </a:spcAft>
              <a:defRPr sz="800" b="0">
                <a:solidFill>
                  <a:schemeClr val="tx2"/>
                </a:solidFill>
              </a:defRPr>
            </a:lvl1pPr>
            <a:lvl2pPr marL="0" indent="0">
              <a:buNone/>
              <a:defRPr/>
            </a:lvl2pPr>
          </a:lstStyle>
          <a:p>
            <a:pPr lvl="0"/>
            <a:r>
              <a:rPr lang="en-US"/>
              <a:t>Add footnotes here if needed</a:t>
            </a:r>
          </a:p>
        </p:txBody>
      </p:sp>
    </p:spTree>
    <p:custDataLst>
      <p:tags r:id="rId1"/>
    </p:custDataLst>
    <p:extLst>
      <p:ext uri="{BB962C8B-B14F-4D97-AF65-F5344CB8AC3E}">
        <p14:creationId xmlns:p14="http://schemas.microsoft.com/office/powerpoint/2010/main" val="182139849"/>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ree Presenter/Bio">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C57DAF69-98CA-C80C-6982-59FA0935EBE1}"/>
              </a:ext>
            </a:extLst>
          </p:cNvPr>
          <p:cNvPicPr>
            <a:picLocks noChangeAspect="1"/>
          </p:cNvPicPr>
          <p:nvPr userDrawn="1"/>
        </p:nvPicPr>
        <p:blipFill>
          <a:blip r:embed="rId3"/>
          <a:stretch>
            <a:fillRect/>
          </a:stretch>
        </p:blipFill>
        <p:spPr>
          <a:xfrm>
            <a:off x="4773658" y="2078430"/>
            <a:ext cx="2024047" cy="2615411"/>
          </a:xfrm>
          <a:prstGeom prst="rect">
            <a:avLst/>
          </a:prstGeom>
        </p:spPr>
      </p:pic>
      <p:pic>
        <p:nvPicPr>
          <p:cNvPr id="50" name="Picture 49">
            <a:extLst>
              <a:ext uri="{FF2B5EF4-FFF2-40B4-BE49-F238E27FC236}">
                <a16:creationId xmlns:a16="http://schemas.microsoft.com/office/drawing/2014/main" id="{0D7257FD-0A92-1C4D-841E-80EAB0BC8A02}"/>
              </a:ext>
            </a:extLst>
          </p:cNvPr>
          <p:cNvPicPr>
            <a:picLocks noChangeAspect="1"/>
          </p:cNvPicPr>
          <p:nvPr userDrawn="1"/>
        </p:nvPicPr>
        <p:blipFill>
          <a:blip r:embed="rId3"/>
          <a:stretch>
            <a:fillRect/>
          </a:stretch>
        </p:blipFill>
        <p:spPr>
          <a:xfrm>
            <a:off x="1460233" y="2078430"/>
            <a:ext cx="2024047" cy="2615411"/>
          </a:xfrm>
          <a:prstGeom prst="rect">
            <a:avLst/>
          </a:prstGeom>
        </p:spPr>
      </p:pic>
      <p:pic>
        <p:nvPicPr>
          <p:cNvPr id="51" name="Picture 50">
            <a:extLst>
              <a:ext uri="{FF2B5EF4-FFF2-40B4-BE49-F238E27FC236}">
                <a16:creationId xmlns:a16="http://schemas.microsoft.com/office/drawing/2014/main" id="{0CF17F05-BA52-C52A-31AA-AA70B7420537}"/>
              </a:ext>
            </a:extLst>
          </p:cNvPr>
          <p:cNvPicPr>
            <a:picLocks noChangeAspect="1"/>
          </p:cNvPicPr>
          <p:nvPr userDrawn="1"/>
        </p:nvPicPr>
        <p:blipFill>
          <a:blip r:embed="rId3"/>
          <a:stretch>
            <a:fillRect/>
          </a:stretch>
        </p:blipFill>
        <p:spPr>
          <a:xfrm>
            <a:off x="8090262" y="2078430"/>
            <a:ext cx="2024047" cy="2615411"/>
          </a:xfrm>
          <a:prstGeom prst="rect">
            <a:avLst/>
          </a:prstGeom>
        </p:spPr>
      </p:pic>
      <p:sp>
        <p:nvSpPr>
          <p:cNvPr id="33" name="Title 32">
            <a:extLst>
              <a:ext uri="{FF2B5EF4-FFF2-40B4-BE49-F238E27FC236}">
                <a16:creationId xmlns:a16="http://schemas.microsoft.com/office/drawing/2014/main" id="{91983509-4D62-4E1D-B293-DEFA8202D6A7}"/>
              </a:ext>
            </a:extLst>
          </p:cNvPr>
          <p:cNvSpPr>
            <a:spLocks noGrp="1"/>
          </p:cNvSpPr>
          <p:nvPr>
            <p:ph type="title" hasCustomPrompt="1"/>
          </p:nvPr>
        </p:nvSpPr>
        <p:spPr>
          <a:xfrm>
            <a:off x="508000" y="291600"/>
            <a:ext cx="11176000" cy="553998"/>
          </a:xfrm>
        </p:spPr>
        <p:txBody>
          <a:bodyPr vert="horz">
            <a:noAutofit/>
          </a:bodyPr>
          <a:lstStyle>
            <a:lvl1pPr algn="l" defTabSz="914400" rtl="0" eaLnBrk="1" latinLnBrk="0" hangingPunct="1">
              <a:lnSpc>
                <a:spcPct val="100000"/>
              </a:lnSpc>
              <a:spcBef>
                <a:spcPts val="0"/>
              </a:spcBef>
              <a:buNone/>
              <a:defRPr lang="en-GB" sz="3600" b="1" kern="1200" dirty="0">
                <a:solidFill>
                  <a:schemeClr val="accent1"/>
                </a:solidFill>
                <a:latin typeface="+mj-lt"/>
                <a:ea typeface="+mj-ea"/>
                <a:cs typeface="+mj-cs"/>
              </a:defRPr>
            </a:lvl1pPr>
          </a:lstStyle>
          <a:p>
            <a:r>
              <a:rPr lang="en-US"/>
              <a:t>Headline/Title Goes Here</a:t>
            </a:r>
          </a:p>
        </p:txBody>
      </p:sp>
      <p:sp>
        <p:nvSpPr>
          <p:cNvPr id="23" name="Text Placeholder 7">
            <a:extLst>
              <a:ext uri="{FF2B5EF4-FFF2-40B4-BE49-F238E27FC236}">
                <a16:creationId xmlns:a16="http://schemas.microsoft.com/office/drawing/2014/main" id="{24FA26FF-A22C-4F5E-A317-E2B2DBBA0A34}"/>
              </a:ext>
            </a:extLst>
          </p:cNvPr>
          <p:cNvSpPr>
            <a:spLocks noGrp="1"/>
          </p:cNvSpPr>
          <p:nvPr>
            <p:ph type="body" sz="quarter" idx="21" hasCustomPrompt="1"/>
          </p:nvPr>
        </p:nvSpPr>
        <p:spPr>
          <a:xfrm>
            <a:off x="1454150" y="5616894"/>
            <a:ext cx="2651125" cy="479106"/>
          </a:xfrm>
        </p:spPr>
        <p:txBody>
          <a:bodyPr anchor="t">
            <a:noAutofit/>
          </a:bodyPr>
          <a:lstStyle>
            <a:lvl1pPr>
              <a:spcAft>
                <a:spcPts val="0"/>
              </a:spcAft>
              <a:defRPr sz="1200">
                <a:solidFill>
                  <a:schemeClr val="tx2"/>
                </a:solidFill>
              </a:defRPr>
            </a:lvl1pPr>
          </a:lstStyle>
          <a:p>
            <a:pPr lvl="0"/>
            <a:r>
              <a:rPr lang="en-US"/>
              <a:t>Click to edit title and company</a:t>
            </a:r>
          </a:p>
        </p:txBody>
      </p:sp>
      <p:sp>
        <p:nvSpPr>
          <p:cNvPr id="24" name="Text Placeholder 7">
            <a:extLst>
              <a:ext uri="{FF2B5EF4-FFF2-40B4-BE49-F238E27FC236}">
                <a16:creationId xmlns:a16="http://schemas.microsoft.com/office/drawing/2014/main" id="{E22CC088-0FC8-48FA-B551-B5AE1A16B3A2}"/>
              </a:ext>
            </a:extLst>
          </p:cNvPr>
          <p:cNvSpPr>
            <a:spLocks noGrp="1"/>
          </p:cNvSpPr>
          <p:nvPr>
            <p:ph type="body" sz="quarter" idx="22" hasCustomPrompt="1"/>
          </p:nvPr>
        </p:nvSpPr>
        <p:spPr>
          <a:xfrm>
            <a:off x="1454150" y="4933950"/>
            <a:ext cx="2651125" cy="492443"/>
          </a:xfrm>
        </p:spPr>
        <p:txBody>
          <a:bodyPr anchor="b">
            <a:noAutofit/>
          </a:bodyPr>
          <a:lstStyle>
            <a:lvl1pPr>
              <a:spcAft>
                <a:spcPts val="0"/>
              </a:spcAft>
              <a:defRPr sz="1600" b="1">
                <a:solidFill>
                  <a:schemeClr val="accent1"/>
                </a:solidFill>
              </a:defRPr>
            </a:lvl1pPr>
          </a:lstStyle>
          <a:p>
            <a:pPr lvl="0"/>
            <a:r>
              <a:rPr lang="en-US"/>
              <a:t>Name</a:t>
            </a:r>
            <a:br>
              <a:rPr lang="en-US"/>
            </a:br>
            <a:r>
              <a:rPr lang="en-US"/>
              <a:t>Surname</a:t>
            </a:r>
          </a:p>
        </p:txBody>
      </p:sp>
      <p:sp>
        <p:nvSpPr>
          <p:cNvPr id="31" name="Text Placeholder 7">
            <a:extLst>
              <a:ext uri="{FF2B5EF4-FFF2-40B4-BE49-F238E27FC236}">
                <a16:creationId xmlns:a16="http://schemas.microsoft.com/office/drawing/2014/main" id="{DCC8F99E-3E27-4B59-89B3-D3D0A816CB8B}"/>
              </a:ext>
            </a:extLst>
          </p:cNvPr>
          <p:cNvSpPr>
            <a:spLocks noGrp="1"/>
          </p:cNvSpPr>
          <p:nvPr>
            <p:ph type="body" sz="quarter" idx="25" hasCustomPrompt="1"/>
          </p:nvPr>
        </p:nvSpPr>
        <p:spPr>
          <a:xfrm>
            <a:off x="4769644" y="5616894"/>
            <a:ext cx="2651125" cy="479106"/>
          </a:xfrm>
        </p:spPr>
        <p:txBody>
          <a:bodyPr anchor="t">
            <a:noAutofit/>
          </a:bodyPr>
          <a:lstStyle>
            <a:lvl1pPr>
              <a:spcAft>
                <a:spcPts val="0"/>
              </a:spcAft>
              <a:defRPr sz="1200">
                <a:solidFill>
                  <a:schemeClr val="tx2"/>
                </a:solidFill>
              </a:defRPr>
            </a:lvl1pPr>
          </a:lstStyle>
          <a:p>
            <a:pPr lvl="0"/>
            <a:r>
              <a:rPr lang="en-US"/>
              <a:t>Click to edit title and company</a:t>
            </a:r>
          </a:p>
        </p:txBody>
      </p:sp>
      <p:sp>
        <p:nvSpPr>
          <p:cNvPr id="32" name="Text Placeholder 7">
            <a:extLst>
              <a:ext uri="{FF2B5EF4-FFF2-40B4-BE49-F238E27FC236}">
                <a16:creationId xmlns:a16="http://schemas.microsoft.com/office/drawing/2014/main" id="{6F766008-78C0-4F00-A948-7F9B2BCA467F}"/>
              </a:ext>
            </a:extLst>
          </p:cNvPr>
          <p:cNvSpPr>
            <a:spLocks noGrp="1"/>
          </p:cNvSpPr>
          <p:nvPr>
            <p:ph type="body" sz="quarter" idx="26" hasCustomPrompt="1"/>
          </p:nvPr>
        </p:nvSpPr>
        <p:spPr>
          <a:xfrm>
            <a:off x="4769644" y="4933950"/>
            <a:ext cx="2651125" cy="492443"/>
          </a:xfrm>
        </p:spPr>
        <p:txBody>
          <a:bodyPr anchor="b">
            <a:noAutofit/>
          </a:bodyPr>
          <a:lstStyle>
            <a:lvl1pPr>
              <a:spcAft>
                <a:spcPts val="0"/>
              </a:spcAft>
              <a:defRPr sz="1600" b="1">
                <a:solidFill>
                  <a:schemeClr val="accent1"/>
                </a:solidFill>
              </a:defRPr>
            </a:lvl1pPr>
          </a:lstStyle>
          <a:p>
            <a:pPr lvl="0"/>
            <a:r>
              <a:rPr lang="en-US"/>
              <a:t>Name</a:t>
            </a:r>
            <a:br>
              <a:rPr lang="en-US"/>
            </a:br>
            <a:r>
              <a:rPr lang="en-US"/>
              <a:t>Surname</a:t>
            </a:r>
          </a:p>
        </p:txBody>
      </p:sp>
      <p:sp>
        <p:nvSpPr>
          <p:cNvPr id="34" name="Text Placeholder 7">
            <a:extLst>
              <a:ext uri="{FF2B5EF4-FFF2-40B4-BE49-F238E27FC236}">
                <a16:creationId xmlns:a16="http://schemas.microsoft.com/office/drawing/2014/main" id="{7430ABB1-36A9-48AB-B201-55FAFC592229}"/>
              </a:ext>
            </a:extLst>
          </p:cNvPr>
          <p:cNvSpPr>
            <a:spLocks noGrp="1"/>
          </p:cNvSpPr>
          <p:nvPr>
            <p:ph type="body" sz="quarter" idx="27" hasCustomPrompt="1"/>
          </p:nvPr>
        </p:nvSpPr>
        <p:spPr>
          <a:xfrm>
            <a:off x="8085138" y="5616893"/>
            <a:ext cx="2651125" cy="479105"/>
          </a:xfrm>
        </p:spPr>
        <p:txBody>
          <a:bodyPr anchor="t">
            <a:noAutofit/>
          </a:bodyPr>
          <a:lstStyle>
            <a:lvl1pPr>
              <a:spcAft>
                <a:spcPts val="0"/>
              </a:spcAft>
              <a:defRPr sz="1200">
                <a:solidFill>
                  <a:schemeClr val="tx2"/>
                </a:solidFill>
              </a:defRPr>
            </a:lvl1pPr>
          </a:lstStyle>
          <a:p>
            <a:pPr lvl="0"/>
            <a:r>
              <a:rPr lang="en-US"/>
              <a:t>Click to edit title and company</a:t>
            </a:r>
          </a:p>
        </p:txBody>
      </p:sp>
      <p:sp>
        <p:nvSpPr>
          <p:cNvPr id="35" name="Text Placeholder 7">
            <a:extLst>
              <a:ext uri="{FF2B5EF4-FFF2-40B4-BE49-F238E27FC236}">
                <a16:creationId xmlns:a16="http://schemas.microsoft.com/office/drawing/2014/main" id="{6CA36B6C-05B1-4315-994C-26CF4689AEAD}"/>
              </a:ext>
            </a:extLst>
          </p:cNvPr>
          <p:cNvSpPr>
            <a:spLocks noGrp="1"/>
          </p:cNvSpPr>
          <p:nvPr>
            <p:ph type="body" sz="quarter" idx="28" hasCustomPrompt="1"/>
          </p:nvPr>
        </p:nvSpPr>
        <p:spPr>
          <a:xfrm>
            <a:off x="8085138" y="4933950"/>
            <a:ext cx="2651125" cy="492443"/>
          </a:xfrm>
        </p:spPr>
        <p:txBody>
          <a:bodyPr anchor="b">
            <a:noAutofit/>
          </a:bodyPr>
          <a:lstStyle>
            <a:lvl1pPr>
              <a:spcAft>
                <a:spcPts val="0"/>
              </a:spcAft>
              <a:defRPr sz="1600" b="1">
                <a:solidFill>
                  <a:schemeClr val="accent1"/>
                </a:solidFill>
              </a:defRPr>
            </a:lvl1pPr>
          </a:lstStyle>
          <a:p>
            <a:pPr lvl="0"/>
            <a:r>
              <a:rPr lang="en-US"/>
              <a:t>Name</a:t>
            </a:r>
            <a:br>
              <a:rPr lang="en-US"/>
            </a:br>
            <a:r>
              <a:rPr lang="en-US"/>
              <a:t>Surname</a:t>
            </a:r>
          </a:p>
        </p:txBody>
      </p:sp>
      <p:sp>
        <p:nvSpPr>
          <p:cNvPr id="9" name="Footer Placeholder 8">
            <a:extLst>
              <a:ext uri="{FF2B5EF4-FFF2-40B4-BE49-F238E27FC236}">
                <a16:creationId xmlns:a16="http://schemas.microsoft.com/office/drawing/2014/main" id="{281CCD19-CC9A-430D-A6A4-A2AA4F97DC98}"/>
              </a:ext>
            </a:extLst>
          </p:cNvPr>
          <p:cNvSpPr>
            <a:spLocks noGrp="1"/>
          </p:cNvSpPr>
          <p:nvPr>
            <p:ph type="ftr" sz="quarter" idx="30"/>
          </p:nvPr>
        </p:nvSpPr>
        <p:spPr>
          <a:xfrm>
            <a:off x="8842375" y="6417480"/>
            <a:ext cx="2435125" cy="180000"/>
          </a:xfrm>
        </p:spPr>
        <p:txBody>
          <a:bodyPr>
            <a:noAutofit/>
          </a:bodyPr>
          <a:lstStyle/>
          <a:p>
            <a:r>
              <a:rPr lang="en-US"/>
              <a:t>Copyright © 2022 Commvault  |  All Rights Reserved</a:t>
            </a:r>
          </a:p>
        </p:txBody>
      </p:sp>
      <p:sp>
        <p:nvSpPr>
          <p:cNvPr id="10" name="Slide Number Placeholder 9">
            <a:extLst>
              <a:ext uri="{FF2B5EF4-FFF2-40B4-BE49-F238E27FC236}">
                <a16:creationId xmlns:a16="http://schemas.microsoft.com/office/drawing/2014/main" id="{22751A9D-B2A5-4A0E-8415-4CED9F1DBA84}"/>
              </a:ext>
            </a:extLst>
          </p:cNvPr>
          <p:cNvSpPr>
            <a:spLocks noGrp="1"/>
          </p:cNvSpPr>
          <p:nvPr>
            <p:ph type="sldNum" sz="quarter" idx="31"/>
          </p:nvPr>
        </p:nvSpPr>
        <p:spPr>
          <a:xfrm>
            <a:off x="11452760" y="6417480"/>
            <a:ext cx="216000" cy="180000"/>
          </a:xfrm>
        </p:spPr>
        <p:txBody>
          <a:bodyPr>
            <a:noAutofit/>
          </a:bodyPr>
          <a:lstStyle/>
          <a:p>
            <a:fld id="{07B3607E-E1C3-4266-9CAB-24052C78EA25}" type="slidenum">
              <a:rPr lang="en-US" smtClean="0"/>
              <a:pPr/>
              <a:t>‹#›</a:t>
            </a:fld>
            <a:endParaRPr lang="en-US"/>
          </a:p>
        </p:txBody>
      </p:sp>
      <p:pic>
        <p:nvPicPr>
          <p:cNvPr id="25" name="Picture 24" descr="A picture containing text&#10;&#10;Description automatically generated">
            <a:extLst>
              <a:ext uri="{FF2B5EF4-FFF2-40B4-BE49-F238E27FC236}">
                <a16:creationId xmlns:a16="http://schemas.microsoft.com/office/drawing/2014/main" id="{5C36B8B5-C77D-4A5B-B331-6E61FAE20BAB}"/>
              </a:ext>
            </a:extLst>
          </p:cNvPr>
          <p:cNvPicPr>
            <a:picLocks noChangeAspect="1"/>
          </p:cNvPicPr>
          <p:nvPr userDrawn="1"/>
        </p:nvPicPr>
        <p:blipFill rotWithShape="1">
          <a:blip r:embed="rId4"/>
          <a:srcRect b="34759"/>
          <a:stretch/>
        </p:blipFill>
        <p:spPr>
          <a:xfrm>
            <a:off x="11923544" y="6408737"/>
            <a:ext cx="268456" cy="223795"/>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55D7773E-78F1-4266-B8D5-C802B7C846C1}"/>
              </a:ext>
            </a:extLst>
          </p:cNvPr>
          <p:cNvPicPr>
            <a:picLocks noChangeAspect="1"/>
          </p:cNvPicPr>
          <p:nvPr userDrawn="1"/>
        </p:nvPicPr>
        <p:blipFill>
          <a:blip r:embed="rId4"/>
          <a:stretch>
            <a:fillRect/>
          </a:stretch>
        </p:blipFill>
        <p:spPr>
          <a:xfrm>
            <a:off x="0" y="413022"/>
            <a:ext cx="262991" cy="336044"/>
          </a:xfrm>
          <a:prstGeom prst="rect">
            <a:avLst/>
          </a:prstGeom>
        </p:spPr>
      </p:pic>
      <p:sp>
        <p:nvSpPr>
          <p:cNvPr id="91" name="Picture Placeholder 90">
            <a:extLst>
              <a:ext uri="{FF2B5EF4-FFF2-40B4-BE49-F238E27FC236}">
                <a16:creationId xmlns:a16="http://schemas.microsoft.com/office/drawing/2014/main" id="{6C94B21C-447B-4048-8BB4-D8B733E2B1B4}"/>
              </a:ext>
            </a:extLst>
          </p:cNvPr>
          <p:cNvSpPr>
            <a:spLocks noGrp="1"/>
          </p:cNvSpPr>
          <p:nvPr>
            <p:ph type="pic" sz="quarter" idx="46" hasCustomPrompt="1"/>
          </p:nvPr>
        </p:nvSpPr>
        <p:spPr>
          <a:xfrm>
            <a:off x="1454150" y="2025400"/>
            <a:ext cx="2246384" cy="2543000"/>
          </a:xfrm>
          <a:custGeom>
            <a:avLst/>
            <a:gdLst>
              <a:gd name="connsiteX0" fmla="*/ 1123192 w 2246384"/>
              <a:gd name="connsiteY0" fmla="*/ 0 h 2543000"/>
              <a:gd name="connsiteX1" fmla="*/ 2246384 w 2246384"/>
              <a:gd name="connsiteY1" fmla="*/ 655104 h 2543000"/>
              <a:gd name="connsiteX2" fmla="*/ 2246384 w 2246384"/>
              <a:gd name="connsiteY2" fmla="*/ 1887897 h 2543000"/>
              <a:gd name="connsiteX3" fmla="*/ 1983928 w 2246384"/>
              <a:gd name="connsiteY3" fmla="*/ 2040974 h 2543000"/>
              <a:gd name="connsiteX4" fmla="*/ 1983928 w 2246384"/>
              <a:gd name="connsiteY4" fmla="*/ 2040974 h 2543000"/>
              <a:gd name="connsiteX5" fmla="*/ 1909325 w 2246384"/>
              <a:gd name="connsiteY5" fmla="*/ 1997948 h 2543000"/>
              <a:gd name="connsiteX6" fmla="*/ 1791306 w 2246384"/>
              <a:gd name="connsiteY6" fmla="*/ 2066523 h 2543000"/>
              <a:gd name="connsiteX7" fmla="*/ 1791306 w 2246384"/>
              <a:gd name="connsiteY7" fmla="*/ 2153322 h 2543000"/>
              <a:gd name="connsiteX8" fmla="*/ 1123192 w 2246384"/>
              <a:gd name="connsiteY8" fmla="*/ 2543000 h 2543000"/>
              <a:gd name="connsiteX9" fmla="*/ 0 w 2246384"/>
              <a:gd name="connsiteY9" fmla="*/ 1887897 h 2543000"/>
              <a:gd name="connsiteX10" fmla="*/ 0 w 2246384"/>
              <a:gd name="connsiteY10" fmla="*/ 655104 h 2543000"/>
              <a:gd name="connsiteX11" fmla="*/ 374295 w 2246384"/>
              <a:gd name="connsiteY11" fmla="*/ 436795 h 2543000"/>
              <a:gd name="connsiteX12" fmla="*/ 374295 w 2246384"/>
              <a:gd name="connsiteY12" fmla="*/ 477747 h 2543000"/>
              <a:gd name="connsiteX13" fmla="*/ 523805 w 2246384"/>
              <a:gd name="connsiteY13" fmla="*/ 563672 h 2543000"/>
              <a:gd name="connsiteX14" fmla="*/ 672455 w 2246384"/>
              <a:gd name="connsiteY14" fmla="*/ 477747 h 2543000"/>
              <a:gd name="connsiteX15" fmla="*/ 672455 w 2246384"/>
              <a:gd name="connsiteY15" fmla="*/ 311912 h 2543000"/>
              <a:gd name="connsiteX16" fmla="*/ 630245 w 2246384"/>
              <a:gd name="connsiteY16" fmla="*/ 287513 h 25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46384" h="2543000">
                <a:moveTo>
                  <a:pt x="1123192" y="0"/>
                </a:moveTo>
                <a:lnTo>
                  <a:pt x="2246384" y="655104"/>
                </a:lnTo>
                <a:lnTo>
                  <a:pt x="2246384" y="1887897"/>
                </a:lnTo>
                <a:lnTo>
                  <a:pt x="1983928" y="2040974"/>
                </a:lnTo>
                <a:lnTo>
                  <a:pt x="1983928" y="2040974"/>
                </a:lnTo>
                <a:lnTo>
                  <a:pt x="1909325" y="1997948"/>
                </a:lnTo>
                <a:lnTo>
                  <a:pt x="1791306" y="2066523"/>
                </a:lnTo>
                <a:lnTo>
                  <a:pt x="1791306" y="2153322"/>
                </a:lnTo>
                <a:lnTo>
                  <a:pt x="1123192" y="2543000"/>
                </a:lnTo>
                <a:lnTo>
                  <a:pt x="0" y="1887897"/>
                </a:lnTo>
                <a:lnTo>
                  <a:pt x="0" y="655104"/>
                </a:lnTo>
                <a:lnTo>
                  <a:pt x="374295" y="436795"/>
                </a:lnTo>
                <a:lnTo>
                  <a:pt x="374295" y="477747"/>
                </a:lnTo>
                <a:lnTo>
                  <a:pt x="523805" y="563672"/>
                </a:lnTo>
                <a:lnTo>
                  <a:pt x="672455" y="477747"/>
                </a:lnTo>
                <a:lnTo>
                  <a:pt x="672455" y="311912"/>
                </a:lnTo>
                <a:lnTo>
                  <a:pt x="630245" y="287513"/>
                </a:lnTo>
                <a:close/>
              </a:path>
            </a:pathLst>
          </a:custGeom>
        </p:spPr>
        <p:txBody>
          <a:bodyPr wrap="square" anchor="ctr">
            <a:noAutofit/>
          </a:bodyPr>
          <a:lstStyle>
            <a:lvl1pPr algn="ctr">
              <a:defRPr/>
            </a:lvl1pPr>
          </a:lstStyle>
          <a:p>
            <a:r>
              <a:rPr lang="en-US"/>
              <a:t>Click to place image</a:t>
            </a:r>
          </a:p>
        </p:txBody>
      </p:sp>
      <p:sp>
        <p:nvSpPr>
          <p:cNvPr id="101" name="Picture Placeholder 100">
            <a:extLst>
              <a:ext uri="{FF2B5EF4-FFF2-40B4-BE49-F238E27FC236}">
                <a16:creationId xmlns:a16="http://schemas.microsoft.com/office/drawing/2014/main" id="{12970BC8-E592-49BA-8E0D-E461920D02E0}"/>
              </a:ext>
            </a:extLst>
          </p:cNvPr>
          <p:cNvSpPr>
            <a:spLocks noGrp="1"/>
          </p:cNvSpPr>
          <p:nvPr>
            <p:ph type="pic" sz="quarter" idx="47" hasCustomPrompt="1"/>
          </p:nvPr>
        </p:nvSpPr>
        <p:spPr>
          <a:xfrm>
            <a:off x="4769644" y="2025400"/>
            <a:ext cx="2246384" cy="2543000"/>
          </a:xfrm>
          <a:custGeom>
            <a:avLst/>
            <a:gdLst>
              <a:gd name="connsiteX0" fmla="*/ 1123192 w 2246384"/>
              <a:gd name="connsiteY0" fmla="*/ 0 h 2543000"/>
              <a:gd name="connsiteX1" fmla="*/ 2246384 w 2246384"/>
              <a:gd name="connsiteY1" fmla="*/ 655104 h 2543000"/>
              <a:gd name="connsiteX2" fmla="*/ 2246384 w 2246384"/>
              <a:gd name="connsiteY2" fmla="*/ 1887897 h 2543000"/>
              <a:gd name="connsiteX3" fmla="*/ 1983928 w 2246384"/>
              <a:gd name="connsiteY3" fmla="*/ 2040974 h 2543000"/>
              <a:gd name="connsiteX4" fmla="*/ 1983928 w 2246384"/>
              <a:gd name="connsiteY4" fmla="*/ 2040974 h 2543000"/>
              <a:gd name="connsiteX5" fmla="*/ 1909325 w 2246384"/>
              <a:gd name="connsiteY5" fmla="*/ 1997948 h 2543000"/>
              <a:gd name="connsiteX6" fmla="*/ 1791306 w 2246384"/>
              <a:gd name="connsiteY6" fmla="*/ 2066523 h 2543000"/>
              <a:gd name="connsiteX7" fmla="*/ 1791306 w 2246384"/>
              <a:gd name="connsiteY7" fmla="*/ 2153322 h 2543000"/>
              <a:gd name="connsiteX8" fmla="*/ 1123192 w 2246384"/>
              <a:gd name="connsiteY8" fmla="*/ 2543000 h 2543000"/>
              <a:gd name="connsiteX9" fmla="*/ 0 w 2246384"/>
              <a:gd name="connsiteY9" fmla="*/ 1887897 h 2543000"/>
              <a:gd name="connsiteX10" fmla="*/ 0 w 2246384"/>
              <a:gd name="connsiteY10" fmla="*/ 655104 h 2543000"/>
              <a:gd name="connsiteX11" fmla="*/ 374295 w 2246384"/>
              <a:gd name="connsiteY11" fmla="*/ 436795 h 2543000"/>
              <a:gd name="connsiteX12" fmla="*/ 374295 w 2246384"/>
              <a:gd name="connsiteY12" fmla="*/ 477747 h 2543000"/>
              <a:gd name="connsiteX13" fmla="*/ 523805 w 2246384"/>
              <a:gd name="connsiteY13" fmla="*/ 563672 h 2543000"/>
              <a:gd name="connsiteX14" fmla="*/ 672455 w 2246384"/>
              <a:gd name="connsiteY14" fmla="*/ 477747 h 2543000"/>
              <a:gd name="connsiteX15" fmla="*/ 672455 w 2246384"/>
              <a:gd name="connsiteY15" fmla="*/ 311912 h 2543000"/>
              <a:gd name="connsiteX16" fmla="*/ 630245 w 2246384"/>
              <a:gd name="connsiteY16" fmla="*/ 287513 h 25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46384" h="2543000">
                <a:moveTo>
                  <a:pt x="1123192" y="0"/>
                </a:moveTo>
                <a:lnTo>
                  <a:pt x="2246384" y="655104"/>
                </a:lnTo>
                <a:lnTo>
                  <a:pt x="2246384" y="1887897"/>
                </a:lnTo>
                <a:lnTo>
                  <a:pt x="1983928" y="2040974"/>
                </a:lnTo>
                <a:lnTo>
                  <a:pt x="1983928" y="2040974"/>
                </a:lnTo>
                <a:lnTo>
                  <a:pt x="1909325" y="1997948"/>
                </a:lnTo>
                <a:lnTo>
                  <a:pt x="1791306" y="2066523"/>
                </a:lnTo>
                <a:lnTo>
                  <a:pt x="1791306" y="2153322"/>
                </a:lnTo>
                <a:lnTo>
                  <a:pt x="1123192" y="2543000"/>
                </a:lnTo>
                <a:lnTo>
                  <a:pt x="0" y="1887897"/>
                </a:lnTo>
                <a:lnTo>
                  <a:pt x="0" y="655104"/>
                </a:lnTo>
                <a:lnTo>
                  <a:pt x="374295" y="436795"/>
                </a:lnTo>
                <a:lnTo>
                  <a:pt x="374295" y="477747"/>
                </a:lnTo>
                <a:lnTo>
                  <a:pt x="523805" y="563672"/>
                </a:lnTo>
                <a:lnTo>
                  <a:pt x="672455" y="477747"/>
                </a:lnTo>
                <a:lnTo>
                  <a:pt x="672455" y="311912"/>
                </a:lnTo>
                <a:lnTo>
                  <a:pt x="630245" y="287513"/>
                </a:lnTo>
                <a:close/>
              </a:path>
            </a:pathLst>
          </a:custGeom>
        </p:spPr>
        <p:txBody>
          <a:bodyPr wrap="square" anchor="ctr">
            <a:noAutofit/>
          </a:bodyPr>
          <a:lstStyle>
            <a:lvl1pPr algn="ctr">
              <a:defRPr/>
            </a:lvl1pPr>
          </a:lstStyle>
          <a:p>
            <a:r>
              <a:rPr lang="en-US"/>
              <a:t>Click to place image</a:t>
            </a:r>
          </a:p>
        </p:txBody>
      </p:sp>
      <p:sp>
        <p:nvSpPr>
          <p:cNvPr id="111" name="Picture Placeholder 110">
            <a:extLst>
              <a:ext uri="{FF2B5EF4-FFF2-40B4-BE49-F238E27FC236}">
                <a16:creationId xmlns:a16="http://schemas.microsoft.com/office/drawing/2014/main" id="{686B1B2E-5203-406B-99AA-0206364DFEE9}"/>
              </a:ext>
            </a:extLst>
          </p:cNvPr>
          <p:cNvSpPr>
            <a:spLocks noGrp="1"/>
          </p:cNvSpPr>
          <p:nvPr>
            <p:ph type="pic" sz="quarter" idx="48" hasCustomPrompt="1"/>
          </p:nvPr>
        </p:nvSpPr>
        <p:spPr>
          <a:xfrm>
            <a:off x="8085138" y="2025400"/>
            <a:ext cx="2246384" cy="2543000"/>
          </a:xfrm>
          <a:custGeom>
            <a:avLst/>
            <a:gdLst>
              <a:gd name="connsiteX0" fmla="*/ 1123192 w 2246384"/>
              <a:gd name="connsiteY0" fmla="*/ 0 h 2543000"/>
              <a:gd name="connsiteX1" fmla="*/ 2246384 w 2246384"/>
              <a:gd name="connsiteY1" fmla="*/ 655104 h 2543000"/>
              <a:gd name="connsiteX2" fmla="*/ 2246384 w 2246384"/>
              <a:gd name="connsiteY2" fmla="*/ 1887897 h 2543000"/>
              <a:gd name="connsiteX3" fmla="*/ 1983928 w 2246384"/>
              <a:gd name="connsiteY3" fmla="*/ 2040974 h 2543000"/>
              <a:gd name="connsiteX4" fmla="*/ 1983928 w 2246384"/>
              <a:gd name="connsiteY4" fmla="*/ 2040974 h 2543000"/>
              <a:gd name="connsiteX5" fmla="*/ 1909325 w 2246384"/>
              <a:gd name="connsiteY5" fmla="*/ 1997948 h 2543000"/>
              <a:gd name="connsiteX6" fmla="*/ 1791306 w 2246384"/>
              <a:gd name="connsiteY6" fmla="*/ 2066523 h 2543000"/>
              <a:gd name="connsiteX7" fmla="*/ 1791306 w 2246384"/>
              <a:gd name="connsiteY7" fmla="*/ 2153322 h 2543000"/>
              <a:gd name="connsiteX8" fmla="*/ 1123192 w 2246384"/>
              <a:gd name="connsiteY8" fmla="*/ 2543000 h 2543000"/>
              <a:gd name="connsiteX9" fmla="*/ 0 w 2246384"/>
              <a:gd name="connsiteY9" fmla="*/ 1887897 h 2543000"/>
              <a:gd name="connsiteX10" fmla="*/ 0 w 2246384"/>
              <a:gd name="connsiteY10" fmla="*/ 655104 h 2543000"/>
              <a:gd name="connsiteX11" fmla="*/ 374295 w 2246384"/>
              <a:gd name="connsiteY11" fmla="*/ 436795 h 2543000"/>
              <a:gd name="connsiteX12" fmla="*/ 374295 w 2246384"/>
              <a:gd name="connsiteY12" fmla="*/ 477747 h 2543000"/>
              <a:gd name="connsiteX13" fmla="*/ 523805 w 2246384"/>
              <a:gd name="connsiteY13" fmla="*/ 563672 h 2543000"/>
              <a:gd name="connsiteX14" fmla="*/ 672455 w 2246384"/>
              <a:gd name="connsiteY14" fmla="*/ 477747 h 2543000"/>
              <a:gd name="connsiteX15" fmla="*/ 672455 w 2246384"/>
              <a:gd name="connsiteY15" fmla="*/ 311912 h 2543000"/>
              <a:gd name="connsiteX16" fmla="*/ 630245 w 2246384"/>
              <a:gd name="connsiteY16" fmla="*/ 287513 h 25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46384" h="2543000">
                <a:moveTo>
                  <a:pt x="1123192" y="0"/>
                </a:moveTo>
                <a:lnTo>
                  <a:pt x="2246384" y="655104"/>
                </a:lnTo>
                <a:lnTo>
                  <a:pt x="2246384" y="1887897"/>
                </a:lnTo>
                <a:lnTo>
                  <a:pt x="1983928" y="2040974"/>
                </a:lnTo>
                <a:lnTo>
                  <a:pt x="1983928" y="2040974"/>
                </a:lnTo>
                <a:lnTo>
                  <a:pt x="1909325" y="1997948"/>
                </a:lnTo>
                <a:lnTo>
                  <a:pt x="1791306" y="2066523"/>
                </a:lnTo>
                <a:lnTo>
                  <a:pt x="1791306" y="2153322"/>
                </a:lnTo>
                <a:lnTo>
                  <a:pt x="1123192" y="2543000"/>
                </a:lnTo>
                <a:lnTo>
                  <a:pt x="0" y="1887897"/>
                </a:lnTo>
                <a:lnTo>
                  <a:pt x="0" y="655104"/>
                </a:lnTo>
                <a:lnTo>
                  <a:pt x="374295" y="436795"/>
                </a:lnTo>
                <a:lnTo>
                  <a:pt x="374295" y="477747"/>
                </a:lnTo>
                <a:lnTo>
                  <a:pt x="523805" y="563672"/>
                </a:lnTo>
                <a:lnTo>
                  <a:pt x="672455" y="477747"/>
                </a:lnTo>
                <a:lnTo>
                  <a:pt x="672455" y="311912"/>
                </a:lnTo>
                <a:lnTo>
                  <a:pt x="630245" y="287513"/>
                </a:lnTo>
                <a:close/>
              </a:path>
            </a:pathLst>
          </a:custGeom>
        </p:spPr>
        <p:txBody>
          <a:bodyPr wrap="square" anchor="ctr">
            <a:noAutofit/>
          </a:bodyPr>
          <a:lstStyle>
            <a:lvl1pPr algn="ctr">
              <a:defRPr/>
            </a:lvl1pPr>
          </a:lstStyle>
          <a:p>
            <a:r>
              <a:rPr lang="en-US"/>
              <a:t>Click to place image</a:t>
            </a:r>
          </a:p>
        </p:txBody>
      </p:sp>
      <p:sp>
        <p:nvSpPr>
          <p:cNvPr id="45" name="Text Placeholder 44">
            <a:extLst>
              <a:ext uri="{FF2B5EF4-FFF2-40B4-BE49-F238E27FC236}">
                <a16:creationId xmlns:a16="http://schemas.microsoft.com/office/drawing/2014/main" id="{F6E350E6-4F61-114D-B8DA-4385152114ED}"/>
              </a:ext>
            </a:extLst>
          </p:cNvPr>
          <p:cNvSpPr>
            <a:spLocks noGrp="1"/>
          </p:cNvSpPr>
          <p:nvPr>
            <p:ph type="body" sz="quarter" idx="45" hasCustomPrompt="1"/>
          </p:nvPr>
        </p:nvSpPr>
        <p:spPr>
          <a:xfrm>
            <a:off x="2075498" y="6417480"/>
            <a:ext cx="6591617" cy="180000"/>
          </a:xfrm>
        </p:spPr>
        <p:txBody>
          <a:bodyPr anchor="t">
            <a:noAutofit/>
          </a:bodyPr>
          <a:lstStyle>
            <a:lvl1pPr>
              <a:spcAft>
                <a:spcPts val="0"/>
              </a:spcAft>
              <a:defRPr sz="800" b="0">
                <a:solidFill>
                  <a:schemeClr val="tx2"/>
                </a:solidFill>
              </a:defRPr>
            </a:lvl1pPr>
            <a:lvl2pPr marL="0" indent="0">
              <a:buNone/>
              <a:defRPr/>
            </a:lvl2pPr>
          </a:lstStyle>
          <a:p>
            <a:pPr lvl="0"/>
            <a:r>
              <a:rPr lang="en-US"/>
              <a:t>Add footnotes here if needed</a:t>
            </a:r>
          </a:p>
        </p:txBody>
      </p:sp>
    </p:spTree>
    <p:custDataLst>
      <p:tags r:id="rId1"/>
    </p:custDataLst>
    <p:extLst>
      <p:ext uri="{BB962C8B-B14F-4D97-AF65-F5344CB8AC3E}">
        <p14:creationId xmlns:p14="http://schemas.microsoft.com/office/powerpoint/2010/main" val="1789375315"/>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our Presenter/Bio">
    <p:spTree>
      <p:nvGrpSpPr>
        <p:cNvPr id="1" name=""/>
        <p:cNvGrpSpPr/>
        <p:nvPr/>
      </p:nvGrpSpPr>
      <p:grpSpPr>
        <a:xfrm>
          <a:off x="0" y="0"/>
          <a:ext cx="0" cy="0"/>
          <a:chOff x="0" y="0"/>
          <a:chExt cx="0" cy="0"/>
        </a:xfrm>
      </p:grpSpPr>
      <p:sp>
        <p:nvSpPr>
          <p:cNvPr id="25" name="Text Placeholder 7">
            <a:extLst>
              <a:ext uri="{FF2B5EF4-FFF2-40B4-BE49-F238E27FC236}">
                <a16:creationId xmlns:a16="http://schemas.microsoft.com/office/drawing/2014/main" id="{A661829C-6CC4-4F54-A71F-BFB58BE2ECC1}"/>
              </a:ext>
            </a:extLst>
          </p:cNvPr>
          <p:cNvSpPr>
            <a:spLocks noGrp="1"/>
          </p:cNvSpPr>
          <p:nvPr>
            <p:ph type="body" sz="quarter" idx="21" hasCustomPrompt="1"/>
          </p:nvPr>
        </p:nvSpPr>
        <p:spPr>
          <a:xfrm>
            <a:off x="508000" y="5616894"/>
            <a:ext cx="2246384" cy="479106"/>
          </a:xfrm>
        </p:spPr>
        <p:txBody>
          <a:bodyPr wrap="square" anchor="t">
            <a:noAutofit/>
          </a:bodyPr>
          <a:lstStyle>
            <a:lvl1pPr>
              <a:spcAft>
                <a:spcPts val="0"/>
              </a:spcAft>
              <a:defRPr sz="1200">
                <a:solidFill>
                  <a:schemeClr val="tx2"/>
                </a:solidFill>
              </a:defRPr>
            </a:lvl1pPr>
          </a:lstStyle>
          <a:p>
            <a:pPr lvl="0"/>
            <a:r>
              <a:rPr lang="en-US"/>
              <a:t>Click to edit title and company</a:t>
            </a:r>
          </a:p>
        </p:txBody>
      </p:sp>
      <p:sp>
        <p:nvSpPr>
          <p:cNvPr id="26" name="Text Placeholder 7">
            <a:extLst>
              <a:ext uri="{FF2B5EF4-FFF2-40B4-BE49-F238E27FC236}">
                <a16:creationId xmlns:a16="http://schemas.microsoft.com/office/drawing/2014/main" id="{D30498D7-709D-448E-AEA8-D992AC4186CB}"/>
              </a:ext>
            </a:extLst>
          </p:cNvPr>
          <p:cNvSpPr>
            <a:spLocks noGrp="1"/>
          </p:cNvSpPr>
          <p:nvPr>
            <p:ph type="body" sz="quarter" idx="22" hasCustomPrompt="1"/>
          </p:nvPr>
        </p:nvSpPr>
        <p:spPr>
          <a:xfrm>
            <a:off x="508000" y="4936949"/>
            <a:ext cx="2246384" cy="489445"/>
          </a:xfrm>
        </p:spPr>
        <p:txBody>
          <a:bodyPr wrap="square" anchor="b">
            <a:noAutofit/>
          </a:bodyPr>
          <a:lstStyle>
            <a:lvl1pPr>
              <a:spcAft>
                <a:spcPts val="0"/>
              </a:spcAft>
              <a:defRPr sz="1600" b="1">
                <a:solidFill>
                  <a:schemeClr val="accent1"/>
                </a:solidFill>
              </a:defRPr>
            </a:lvl1pPr>
          </a:lstStyle>
          <a:p>
            <a:pPr lvl="0"/>
            <a:r>
              <a:rPr lang="en-US"/>
              <a:t>Name</a:t>
            </a:r>
            <a:br>
              <a:rPr lang="en-US"/>
            </a:br>
            <a:r>
              <a:rPr lang="en-US"/>
              <a:t>Surname</a:t>
            </a:r>
          </a:p>
        </p:txBody>
      </p:sp>
      <p:sp>
        <p:nvSpPr>
          <p:cNvPr id="27" name="Text Placeholder 7">
            <a:extLst>
              <a:ext uri="{FF2B5EF4-FFF2-40B4-BE49-F238E27FC236}">
                <a16:creationId xmlns:a16="http://schemas.microsoft.com/office/drawing/2014/main" id="{6CBA3F4E-4967-4EC9-B348-818E00CB620F}"/>
              </a:ext>
            </a:extLst>
          </p:cNvPr>
          <p:cNvSpPr>
            <a:spLocks noGrp="1"/>
          </p:cNvSpPr>
          <p:nvPr>
            <p:ph type="body" sz="quarter" idx="23" hasCustomPrompt="1"/>
          </p:nvPr>
        </p:nvSpPr>
        <p:spPr>
          <a:xfrm>
            <a:off x="3348583" y="5616893"/>
            <a:ext cx="2249424" cy="479105"/>
          </a:xfrm>
        </p:spPr>
        <p:txBody>
          <a:bodyPr wrap="square" anchor="t">
            <a:noAutofit/>
          </a:bodyPr>
          <a:lstStyle>
            <a:lvl1pPr>
              <a:spcAft>
                <a:spcPts val="0"/>
              </a:spcAft>
              <a:defRPr sz="1200">
                <a:solidFill>
                  <a:schemeClr val="tx2"/>
                </a:solidFill>
              </a:defRPr>
            </a:lvl1pPr>
          </a:lstStyle>
          <a:p>
            <a:pPr lvl="0"/>
            <a:r>
              <a:rPr lang="en-US"/>
              <a:t>Click to edit title and company</a:t>
            </a:r>
          </a:p>
        </p:txBody>
      </p:sp>
      <p:sp>
        <p:nvSpPr>
          <p:cNvPr id="28" name="Text Placeholder 7">
            <a:extLst>
              <a:ext uri="{FF2B5EF4-FFF2-40B4-BE49-F238E27FC236}">
                <a16:creationId xmlns:a16="http://schemas.microsoft.com/office/drawing/2014/main" id="{0D4D36FD-A30E-4741-9F80-DDEEF3299E81}"/>
              </a:ext>
            </a:extLst>
          </p:cNvPr>
          <p:cNvSpPr>
            <a:spLocks noGrp="1"/>
          </p:cNvSpPr>
          <p:nvPr>
            <p:ph type="body" sz="quarter" idx="24" hasCustomPrompt="1"/>
          </p:nvPr>
        </p:nvSpPr>
        <p:spPr>
          <a:xfrm>
            <a:off x="3348583" y="4933952"/>
            <a:ext cx="2249424" cy="492443"/>
          </a:xfrm>
        </p:spPr>
        <p:txBody>
          <a:bodyPr wrap="square" anchor="b">
            <a:noAutofit/>
          </a:bodyPr>
          <a:lstStyle>
            <a:lvl1pPr>
              <a:spcAft>
                <a:spcPts val="0"/>
              </a:spcAft>
              <a:defRPr sz="1600" b="1">
                <a:solidFill>
                  <a:schemeClr val="accent1"/>
                </a:solidFill>
              </a:defRPr>
            </a:lvl1pPr>
          </a:lstStyle>
          <a:p>
            <a:pPr lvl="0"/>
            <a:r>
              <a:rPr lang="en-US"/>
              <a:t>Name</a:t>
            </a:r>
            <a:br>
              <a:rPr lang="en-US"/>
            </a:br>
            <a:r>
              <a:rPr lang="en-US"/>
              <a:t>Surname</a:t>
            </a:r>
          </a:p>
        </p:txBody>
      </p:sp>
      <p:sp>
        <p:nvSpPr>
          <p:cNvPr id="33" name="Title 32">
            <a:extLst>
              <a:ext uri="{FF2B5EF4-FFF2-40B4-BE49-F238E27FC236}">
                <a16:creationId xmlns:a16="http://schemas.microsoft.com/office/drawing/2014/main" id="{91983509-4D62-4E1D-B293-DEFA8202D6A7}"/>
              </a:ext>
            </a:extLst>
          </p:cNvPr>
          <p:cNvSpPr>
            <a:spLocks noGrp="1"/>
          </p:cNvSpPr>
          <p:nvPr>
            <p:ph type="title" hasCustomPrompt="1"/>
          </p:nvPr>
        </p:nvSpPr>
        <p:spPr>
          <a:xfrm>
            <a:off x="508000" y="291600"/>
            <a:ext cx="11176000" cy="553998"/>
          </a:xfrm>
        </p:spPr>
        <p:txBody>
          <a:bodyPr vert="horz">
            <a:noAutofit/>
          </a:bodyPr>
          <a:lstStyle>
            <a:lvl1pPr algn="l" defTabSz="914400" rtl="0" eaLnBrk="1" latinLnBrk="0" hangingPunct="1">
              <a:lnSpc>
                <a:spcPct val="100000"/>
              </a:lnSpc>
              <a:spcBef>
                <a:spcPts val="0"/>
              </a:spcBef>
              <a:buNone/>
              <a:defRPr lang="en-GB" sz="3600" b="1" kern="1200" dirty="0">
                <a:solidFill>
                  <a:schemeClr val="accent1"/>
                </a:solidFill>
                <a:latin typeface="+mj-lt"/>
                <a:ea typeface="+mj-ea"/>
                <a:cs typeface="+mj-cs"/>
              </a:defRPr>
            </a:lvl1pPr>
          </a:lstStyle>
          <a:p>
            <a:r>
              <a:rPr lang="en-US"/>
              <a:t>Headline/Title Goes Here</a:t>
            </a:r>
          </a:p>
        </p:txBody>
      </p:sp>
      <p:sp>
        <p:nvSpPr>
          <p:cNvPr id="17" name="Text Placeholder 7">
            <a:extLst>
              <a:ext uri="{FF2B5EF4-FFF2-40B4-BE49-F238E27FC236}">
                <a16:creationId xmlns:a16="http://schemas.microsoft.com/office/drawing/2014/main" id="{5CDE5160-0F3B-48F6-8A2E-37F09421B3DC}"/>
              </a:ext>
            </a:extLst>
          </p:cNvPr>
          <p:cNvSpPr>
            <a:spLocks noGrp="1"/>
          </p:cNvSpPr>
          <p:nvPr>
            <p:ph type="body" sz="quarter" idx="25" hasCustomPrompt="1"/>
          </p:nvPr>
        </p:nvSpPr>
        <p:spPr>
          <a:xfrm>
            <a:off x="6189166" y="5616894"/>
            <a:ext cx="2249424" cy="479104"/>
          </a:xfrm>
        </p:spPr>
        <p:txBody>
          <a:bodyPr anchor="t">
            <a:noAutofit/>
          </a:bodyPr>
          <a:lstStyle>
            <a:lvl1pPr>
              <a:spcAft>
                <a:spcPts val="0"/>
              </a:spcAft>
              <a:defRPr sz="1200">
                <a:solidFill>
                  <a:schemeClr val="tx2"/>
                </a:solidFill>
              </a:defRPr>
            </a:lvl1pPr>
          </a:lstStyle>
          <a:p>
            <a:pPr lvl="0"/>
            <a:r>
              <a:rPr lang="en-US"/>
              <a:t>Click to edit title and company</a:t>
            </a:r>
          </a:p>
        </p:txBody>
      </p:sp>
      <p:sp>
        <p:nvSpPr>
          <p:cNvPr id="18" name="Text Placeholder 7">
            <a:extLst>
              <a:ext uri="{FF2B5EF4-FFF2-40B4-BE49-F238E27FC236}">
                <a16:creationId xmlns:a16="http://schemas.microsoft.com/office/drawing/2014/main" id="{152009DB-7FCC-4C18-A9C6-667A874B3B59}"/>
              </a:ext>
            </a:extLst>
          </p:cNvPr>
          <p:cNvSpPr>
            <a:spLocks noGrp="1"/>
          </p:cNvSpPr>
          <p:nvPr>
            <p:ph type="body" sz="quarter" idx="26" hasCustomPrompt="1"/>
          </p:nvPr>
        </p:nvSpPr>
        <p:spPr>
          <a:xfrm>
            <a:off x="6189166" y="4933951"/>
            <a:ext cx="2249424" cy="492443"/>
          </a:xfrm>
        </p:spPr>
        <p:txBody>
          <a:bodyPr anchor="b">
            <a:noAutofit/>
          </a:bodyPr>
          <a:lstStyle>
            <a:lvl1pPr>
              <a:spcAft>
                <a:spcPts val="0"/>
              </a:spcAft>
              <a:defRPr sz="1600" b="1">
                <a:solidFill>
                  <a:schemeClr val="accent1"/>
                </a:solidFill>
              </a:defRPr>
            </a:lvl1pPr>
          </a:lstStyle>
          <a:p>
            <a:pPr lvl="0"/>
            <a:r>
              <a:rPr lang="en-US"/>
              <a:t>Name</a:t>
            </a:r>
            <a:br>
              <a:rPr lang="en-US"/>
            </a:br>
            <a:r>
              <a:rPr lang="en-US"/>
              <a:t>Surname</a:t>
            </a:r>
          </a:p>
        </p:txBody>
      </p:sp>
      <p:sp>
        <p:nvSpPr>
          <p:cNvPr id="19" name="Text Placeholder 7">
            <a:extLst>
              <a:ext uri="{FF2B5EF4-FFF2-40B4-BE49-F238E27FC236}">
                <a16:creationId xmlns:a16="http://schemas.microsoft.com/office/drawing/2014/main" id="{C0F1F6FA-2D7B-4FEA-AB6C-F8FC5E28070C}"/>
              </a:ext>
            </a:extLst>
          </p:cNvPr>
          <p:cNvSpPr>
            <a:spLocks noGrp="1"/>
          </p:cNvSpPr>
          <p:nvPr>
            <p:ph type="body" sz="quarter" idx="27" hasCustomPrompt="1"/>
          </p:nvPr>
        </p:nvSpPr>
        <p:spPr>
          <a:xfrm>
            <a:off x="9029749" y="5616894"/>
            <a:ext cx="2249424" cy="479104"/>
          </a:xfrm>
        </p:spPr>
        <p:txBody>
          <a:bodyPr anchor="t">
            <a:noAutofit/>
          </a:bodyPr>
          <a:lstStyle>
            <a:lvl1pPr>
              <a:spcAft>
                <a:spcPts val="0"/>
              </a:spcAft>
              <a:defRPr sz="1200">
                <a:solidFill>
                  <a:schemeClr val="tx2"/>
                </a:solidFill>
              </a:defRPr>
            </a:lvl1pPr>
          </a:lstStyle>
          <a:p>
            <a:pPr lvl="0"/>
            <a:r>
              <a:rPr lang="en-US"/>
              <a:t>Click to edit title and company</a:t>
            </a:r>
          </a:p>
        </p:txBody>
      </p:sp>
      <p:sp>
        <p:nvSpPr>
          <p:cNvPr id="20" name="Text Placeholder 7">
            <a:extLst>
              <a:ext uri="{FF2B5EF4-FFF2-40B4-BE49-F238E27FC236}">
                <a16:creationId xmlns:a16="http://schemas.microsoft.com/office/drawing/2014/main" id="{91BC8C1A-FD87-4C0A-8226-B67B4FAE43D0}"/>
              </a:ext>
            </a:extLst>
          </p:cNvPr>
          <p:cNvSpPr>
            <a:spLocks noGrp="1"/>
          </p:cNvSpPr>
          <p:nvPr>
            <p:ph type="body" sz="quarter" idx="28" hasCustomPrompt="1"/>
          </p:nvPr>
        </p:nvSpPr>
        <p:spPr>
          <a:xfrm>
            <a:off x="9029749" y="4933951"/>
            <a:ext cx="2249424" cy="492443"/>
          </a:xfrm>
        </p:spPr>
        <p:txBody>
          <a:bodyPr anchor="b">
            <a:noAutofit/>
          </a:bodyPr>
          <a:lstStyle>
            <a:lvl1pPr>
              <a:spcAft>
                <a:spcPts val="0"/>
              </a:spcAft>
              <a:defRPr sz="1600" b="1">
                <a:solidFill>
                  <a:schemeClr val="accent1"/>
                </a:solidFill>
              </a:defRPr>
            </a:lvl1pPr>
          </a:lstStyle>
          <a:p>
            <a:pPr lvl="0"/>
            <a:r>
              <a:rPr lang="en-US"/>
              <a:t>Name</a:t>
            </a:r>
            <a:br>
              <a:rPr lang="en-US"/>
            </a:br>
            <a:r>
              <a:rPr lang="en-US"/>
              <a:t>Surname</a:t>
            </a:r>
          </a:p>
        </p:txBody>
      </p:sp>
      <p:sp>
        <p:nvSpPr>
          <p:cNvPr id="9" name="Footer Placeholder 8">
            <a:extLst>
              <a:ext uri="{FF2B5EF4-FFF2-40B4-BE49-F238E27FC236}">
                <a16:creationId xmlns:a16="http://schemas.microsoft.com/office/drawing/2014/main" id="{FABA8713-0286-4FDE-B4F1-9DBB614F18B0}"/>
              </a:ext>
            </a:extLst>
          </p:cNvPr>
          <p:cNvSpPr>
            <a:spLocks noGrp="1"/>
          </p:cNvSpPr>
          <p:nvPr>
            <p:ph type="ftr" sz="quarter" idx="30"/>
          </p:nvPr>
        </p:nvSpPr>
        <p:spPr>
          <a:xfrm>
            <a:off x="8842375" y="6417480"/>
            <a:ext cx="2435125" cy="180000"/>
          </a:xfrm>
        </p:spPr>
        <p:txBody>
          <a:bodyPr>
            <a:noAutofit/>
          </a:bodyPr>
          <a:lstStyle/>
          <a:p>
            <a:r>
              <a:rPr lang="en-US"/>
              <a:t>Copyright © 2022 Commvault  |  All Rights Reserved</a:t>
            </a:r>
          </a:p>
        </p:txBody>
      </p:sp>
      <p:sp>
        <p:nvSpPr>
          <p:cNvPr id="10" name="Slide Number Placeholder 9">
            <a:extLst>
              <a:ext uri="{FF2B5EF4-FFF2-40B4-BE49-F238E27FC236}">
                <a16:creationId xmlns:a16="http://schemas.microsoft.com/office/drawing/2014/main" id="{BCE1F9CC-4919-41C4-9C1E-20D4A98416C4}"/>
              </a:ext>
            </a:extLst>
          </p:cNvPr>
          <p:cNvSpPr>
            <a:spLocks noGrp="1"/>
          </p:cNvSpPr>
          <p:nvPr>
            <p:ph type="sldNum" sz="quarter" idx="31"/>
          </p:nvPr>
        </p:nvSpPr>
        <p:spPr>
          <a:xfrm>
            <a:off x="11452760" y="6417480"/>
            <a:ext cx="216000" cy="180000"/>
          </a:xfrm>
        </p:spPr>
        <p:txBody>
          <a:bodyPr>
            <a:noAutofit/>
          </a:bodyPr>
          <a:lstStyle/>
          <a:p>
            <a:fld id="{07B3607E-E1C3-4266-9CAB-24052C78EA25}" type="slidenum">
              <a:rPr lang="en-US" smtClean="0"/>
              <a:pPr/>
              <a:t>‹#›</a:t>
            </a:fld>
            <a:endParaRPr lang="en-US"/>
          </a:p>
        </p:txBody>
      </p:sp>
      <p:pic>
        <p:nvPicPr>
          <p:cNvPr id="31" name="Picture 30" descr="A picture containing text&#10;&#10;Description automatically generated">
            <a:extLst>
              <a:ext uri="{FF2B5EF4-FFF2-40B4-BE49-F238E27FC236}">
                <a16:creationId xmlns:a16="http://schemas.microsoft.com/office/drawing/2014/main" id="{DFCAE229-3FC1-412C-8983-CC59308C96B1}"/>
              </a:ext>
            </a:extLst>
          </p:cNvPr>
          <p:cNvPicPr>
            <a:picLocks noChangeAspect="1"/>
          </p:cNvPicPr>
          <p:nvPr userDrawn="1"/>
        </p:nvPicPr>
        <p:blipFill rotWithShape="1">
          <a:blip r:embed="rId3"/>
          <a:srcRect b="34759"/>
          <a:stretch/>
        </p:blipFill>
        <p:spPr>
          <a:xfrm>
            <a:off x="11923544" y="6408737"/>
            <a:ext cx="268456" cy="223795"/>
          </a:xfrm>
          <a:prstGeom prst="rect">
            <a:avLst/>
          </a:prstGeom>
        </p:spPr>
      </p:pic>
      <p:pic>
        <p:nvPicPr>
          <p:cNvPr id="32" name="Picture 31" descr="A picture containing text&#10;&#10;Description automatically generated">
            <a:extLst>
              <a:ext uri="{FF2B5EF4-FFF2-40B4-BE49-F238E27FC236}">
                <a16:creationId xmlns:a16="http://schemas.microsoft.com/office/drawing/2014/main" id="{69281C0A-98EC-4790-93DE-C9818A2EF607}"/>
              </a:ext>
            </a:extLst>
          </p:cNvPr>
          <p:cNvPicPr>
            <a:picLocks noChangeAspect="1"/>
          </p:cNvPicPr>
          <p:nvPr userDrawn="1"/>
        </p:nvPicPr>
        <p:blipFill>
          <a:blip r:embed="rId3"/>
          <a:stretch>
            <a:fillRect/>
          </a:stretch>
        </p:blipFill>
        <p:spPr>
          <a:xfrm>
            <a:off x="0" y="413022"/>
            <a:ext cx="262991" cy="336044"/>
          </a:xfrm>
          <a:prstGeom prst="rect">
            <a:avLst/>
          </a:prstGeom>
        </p:spPr>
      </p:pic>
      <p:sp>
        <p:nvSpPr>
          <p:cNvPr id="57" name="Text Placeholder 44">
            <a:extLst>
              <a:ext uri="{FF2B5EF4-FFF2-40B4-BE49-F238E27FC236}">
                <a16:creationId xmlns:a16="http://schemas.microsoft.com/office/drawing/2014/main" id="{10B0AD88-90F8-894C-8B39-DB1F9EAFBFB4}"/>
              </a:ext>
            </a:extLst>
          </p:cNvPr>
          <p:cNvSpPr>
            <a:spLocks noGrp="1"/>
          </p:cNvSpPr>
          <p:nvPr>
            <p:ph type="body" sz="quarter" idx="45" hasCustomPrompt="1"/>
          </p:nvPr>
        </p:nvSpPr>
        <p:spPr>
          <a:xfrm>
            <a:off x="2075498" y="6417480"/>
            <a:ext cx="6591617" cy="180000"/>
          </a:xfrm>
        </p:spPr>
        <p:txBody>
          <a:bodyPr anchor="t">
            <a:noAutofit/>
          </a:bodyPr>
          <a:lstStyle>
            <a:lvl1pPr>
              <a:spcAft>
                <a:spcPts val="0"/>
              </a:spcAft>
              <a:defRPr sz="800" b="0">
                <a:solidFill>
                  <a:schemeClr val="tx2"/>
                </a:solidFill>
              </a:defRPr>
            </a:lvl1pPr>
            <a:lvl2pPr marL="0" indent="0">
              <a:buNone/>
              <a:defRPr/>
            </a:lvl2pPr>
          </a:lstStyle>
          <a:p>
            <a:pPr lvl="0"/>
            <a:r>
              <a:rPr lang="en-US"/>
              <a:t>Add footnotes here if needed</a:t>
            </a:r>
          </a:p>
        </p:txBody>
      </p:sp>
      <p:pic>
        <p:nvPicPr>
          <p:cNvPr id="64" name="Picture 63">
            <a:extLst>
              <a:ext uri="{FF2B5EF4-FFF2-40B4-BE49-F238E27FC236}">
                <a16:creationId xmlns:a16="http://schemas.microsoft.com/office/drawing/2014/main" id="{EB749940-F8B4-EB0E-A079-BCB40C6AD07B}"/>
              </a:ext>
            </a:extLst>
          </p:cNvPr>
          <p:cNvPicPr>
            <a:picLocks noChangeAspect="1"/>
          </p:cNvPicPr>
          <p:nvPr userDrawn="1"/>
        </p:nvPicPr>
        <p:blipFill>
          <a:blip r:embed="rId4"/>
          <a:stretch>
            <a:fillRect/>
          </a:stretch>
        </p:blipFill>
        <p:spPr>
          <a:xfrm>
            <a:off x="3355637" y="2078430"/>
            <a:ext cx="2024047" cy="2615411"/>
          </a:xfrm>
          <a:prstGeom prst="rect">
            <a:avLst/>
          </a:prstGeom>
        </p:spPr>
      </p:pic>
      <p:pic>
        <p:nvPicPr>
          <p:cNvPr id="65" name="Picture 64">
            <a:extLst>
              <a:ext uri="{FF2B5EF4-FFF2-40B4-BE49-F238E27FC236}">
                <a16:creationId xmlns:a16="http://schemas.microsoft.com/office/drawing/2014/main" id="{22D4DF61-B9DE-5D71-2179-8250D4693646}"/>
              </a:ext>
            </a:extLst>
          </p:cNvPr>
          <p:cNvPicPr>
            <a:picLocks noChangeAspect="1"/>
          </p:cNvPicPr>
          <p:nvPr userDrawn="1"/>
        </p:nvPicPr>
        <p:blipFill>
          <a:blip r:embed="rId4"/>
          <a:stretch>
            <a:fillRect/>
          </a:stretch>
        </p:blipFill>
        <p:spPr>
          <a:xfrm>
            <a:off x="514083" y="2078430"/>
            <a:ext cx="2024047" cy="2615411"/>
          </a:xfrm>
          <a:prstGeom prst="rect">
            <a:avLst/>
          </a:prstGeom>
        </p:spPr>
      </p:pic>
      <p:pic>
        <p:nvPicPr>
          <p:cNvPr id="66" name="Picture 65">
            <a:extLst>
              <a:ext uri="{FF2B5EF4-FFF2-40B4-BE49-F238E27FC236}">
                <a16:creationId xmlns:a16="http://schemas.microsoft.com/office/drawing/2014/main" id="{2BB6ECE3-FDA6-E6E7-FBDC-8E34054DA550}"/>
              </a:ext>
            </a:extLst>
          </p:cNvPr>
          <p:cNvPicPr>
            <a:picLocks noChangeAspect="1"/>
          </p:cNvPicPr>
          <p:nvPr userDrawn="1"/>
        </p:nvPicPr>
        <p:blipFill>
          <a:blip r:embed="rId4"/>
          <a:stretch>
            <a:fillRect/>
          </a:stretch>
        </p:blipFill>
        <p:spPr>
          <a:xfrm>
            <a:off x="6194290" y="2078430"/>
            <a:ext cx="2024047" cy="2615411"/>
          </a:xfrm>
          <a:prstGeom prst="rect">
            <a:avLst/>
          </a:prstGeom>
        </p:spPr>
      </p:pic>
      <p:sp>
        <p:nvSpPr>
          <p:cNvPr id="67" name="Picture Placeholder 90">
            <a:extLst>
              <a:ext uri="{FF2B5EF4-FFF2-40B4-BE49-F238E27FC236}">
                <a16:creationId xmlns:a16="http://schemas.microsoft.com/office/drawing/2014/main" id="{608C3882-56D4-CF9A-085F-E5A842ED606F}"/>
              </a:ext>
            </a:extLst>
          </p:cNvPr>
          <p:cNvSpPr>
            <a:spLocks noGrp="1"/>
          </p:cNvSpPr>
          <p:nvPr>
            <p:ph type="pic" sz="quarter" idx="46" hasCustomPrompt="1"/>
          </p:nvPr>
        </p:nvSpPr>
        <p:spPr>
          <a:xfrm>
            <a:off x="508000" y="2025400"/>
            <a:ext cx="2246384" cy="2543000"/>
          </a:xfrm>
          <a:custGeom>
            <a:avLst/>
            <a:gdLst>
              <a:gd name="connsiteX0" fmla="*/ 1123192 w 2246384"/>
              <a:gd name="connsiteY0" fmla="*/ 0 h 2543000"/>
              <a:gd name="connsiteX1" fmla="*/ 2246384 w 2246384"/>
              <a:gd name="connsiteY1" fmla="*/ 655104 h 2543000"/>
              <a:gd name="connsiteX2" fmla="*/ 2246384 w 2246384"/>
              <a:gd name="connsiteY2" fmla="*/ 1887897 h 2543000"/>
              <a:gd name="connsiteX3" fmla="*/ 1983928 w 2246384"/>
              <a:gd name="connsiteY3" fmla="*/ 2040974 h 2543000"/>
              <a:gd name="connsiteX4" fmla="*/ 1983928 w 2246384"/>
              <a:gd name="connsiteY4" fmla="*/ 2040974 h 2543000"/>
              <a:gd name="connsiteX5" fmla="*/ 1909325 w 2246384"/>
              <a:gd name="connsiteY5" fmla="*/ 1997948 h 2543000"/>
              <a:gd name="connsiteX6" fmla="*/ 1791306 w 2246384"/>
              <a:gd name="connsiteY6" fmla="*/ 2066523 h 2543000"/>
              <a:gd name="connsiteX7" fmla="*/ 1791306 w 2246384"/>
              <a:gd name="connsiteY7" fmla="*/ 2153322 h 2543000"/>
              <a:gd name="connsiteX8" fmla="*/ 1123192 w 2246384"/>
              <a:gd name="connsiteY8" fmla="*/ 2543000 h 2543000"/>
              <a:gd name="connsiteX9" fmla="*/ 0 w 2246384"/>
              <a:gd name="connsiteY9" fmla="*/ 1887897 h 2543000"/>
              <a:gd name="connsiteX10" fmla="*/ 0 w 2246384"/>
              <a:gd name="connsiteY10" fmla="*/ 655104 h 2543000"/>
              <a:gd name="connsiteX11" fmla="*/ 374295 w 2246384"/>
              <a:gd name="connsiteY11" fmla="*/ 436795 h 2543000"/>
              <a:gd name="connsiteX12" fmla="*/ 374295 w 2246384"/>
              <a:gd name="connsiteY12" fmla="*/ 477747 h 2543000"/>
              <a:gd name="connsiteX13" fmla="*/ 523805 w 2246384"/>
              <a:gd name="connsiteY13" fmla="*/ 563672 h 2543000"/>
              <a:gd name="connsiteX14" fmla="*/ 672455 w 2246384"/>
              <a:gd name="connsiteY14" fmla="*/ 477747 h 2543000"/>
              <a:gd name="connsiteX15" fmla="*/ 672455 w 2246384"/>
              <a:gd name="connsiteY15" fmla="*/ 311912 h 2543000"/>
              <a:gd name="connsiteX16" fmla="*/ 630245 w 2246384"/>
              <a:gd name="connsiteY16" fmla="*/ 287513 h 25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46384" h="2543000">
                <a:moveTo>
                  <a:pt x="1123192" y="0"/>
                </a:moveTo>
                <a:lnTo>
                  <a:pt x="2246384" y="655104"/>
                </a:lnTo>
                <a:lnTo>
                  <a:pt x="2246384" y="1887897"/>
                </a:lnTo>
                <a:lnTo>
                  <a:pt x="1983928" y="2040974"/>
                </a:lnTo>
                <a:lnTo>
                  <a:pt x="1983928" y="2040974"/>
                </a:lnTo>
                <a:lnTo>
                  <a:pt x="1909325" y="1997948"/>
                </a:lnTo>
                <a:lnTo>
                  <a:pt x="1791306" y="2066523"/>
                </a:lnTo>
                <a:lnTo>
                  <a:pt x="1791306" y="2153322"/>
                </a:lnTo>
                <a:lnTo>
                  <a:pt x="1123192" y="2543000"/>
                </a:lnTo>
                <a:lnTo>
                  <a:pt x="0" y="1887897"/>
                </a:lnTo>
                <a:lnTo>
                  <a:pt x="0" y="655104"/>
                </a:lnTo>
                <a:lnTo>
                  <a:pt x="374295" y="436795"/>
                </a:lnTo>
                <a:lnTo>
                  <a:pt x="374295" y="477747"/>
                </a:lnTo>
                <a:lnTo>
                  <a:pt x="523805" y="563672"/>
                </a:lnTo>
                <a:lnTo>
                  <a:pt x="672455" y="477747"/>
                </a:lnTo>
                <a:lnTo>
                  <a:pt x="672455" y="311912"/>
                </a:lnTo>
                <a:lnTo>
                  <a:pt x="630245" y="287513"/>
                </a:lnTo>
                <a:close/>
              </a:path>
            </a:pathLst>
          </a:custGeom>
        </p:spPr>
        <p:txBody>
          <a:bodyPr wrap="square" anchor="ctr">
            <a:noAutofit/>
          </a:bodyPr>
          <a:lstStyle>
            <a:lvl1pPr algn="ctr">
              <a:defRPr/>
            </a:lvl1pPr>
          </a:lstStyle>
          <a:p>
            <a:r>
              <a:rPr lang="en-US"/>
              <a:t>Click to place image</a:t>
            </a:r>
          </a:p>
        </p:txBody>
      </p:sp>
      <p:sp>
        <p:nvSpPr>
          <p:cNvPr id="68" name="Picture Placeholder 100">
            <a:extLst>
              <a:ext uri="{FF2B5EF4-FFF2-40B4-BE49-F238E27FC236}">
                <a16:creationId xmlns:a16="http://schemas.microsoft.com/office/drawing/2014/main" id="{1B86069B-B0C4-522E-7465-8A0F1B7E4F5B}"/>
              </a:ext>
            </a:extLst>
          </p:cNvPr>
          <p:cNvSpPr>
            <a:spLocks noGrp="1"/>
          </p:cNvSpPr>
          <p:nvPr>
            <p:ph type="pic" sz="quarter" idx="47" hasCustomPrompt="1"/>
          </p:nvPr>
        </p:nvSpPr>
        <p:spPr>
          <a:xfrm>
            <a:off x="3351623" y="2025400"/>
            <a:ext cx="2246384" cy="2543000"/>
          </a:xfrm>
          <a:custGeom>
            <a:avLst/>
            <a:gdLst>
              <a:gd name="connsiteX0" fmla="*/ 1123192 w 2246384"/>
              <a:gd name="connsiteY0" fmla="*/ 0 h 2543000"/>
              <a:gd name="connsiteX1" fmla="*/ 2246384 w 2246384"/>
              <a:gd name="connsiteY1" fmla="*/ 655104 h 2543000"/>
              <a:gd name="connsiteX2" fmla="*/ 2246384 w 2246384"/>
              <a:gd name="connsiteY2" fmla="*/ 1887897 h 2543000"/>
              <a:gd name="connsiteX3" fmla="*/ 1983928 w 2246384"/>
              <a:gd name="connsiteY3" fmla="*/ 2040974 h 2543000"/>
              <a:gd name="connsiteX4" fmla="*/ 1983928 w 2246384"/>
              <a:gd name="connsiteY4" fmla="*/ 2040974 h 2543000"/>
              <a:gd name="connsiteX5" fmla="*/ 1909325 w 2246384"/>
              <a:gd name="connsiteY5" fmla="*/ 1997948 h 2543000"/>
              <a:gd name="connsiteX6" fmla="*/ 1791306 w 2246384"/>
              <a:gd name="connsiteY6" fmla="*/ 2066523 h 2543000"/>
              <a:gd name="connsiteX7" fmla="*/ 1791306 w 2246384"/>
              <a:gd name="connsiteY7" fmla="*/ 2153322 h 2543000"/>
              <a:gd name="connsiteX8" fmla="*/ 1123192 w 2246384"/>
              <a:gd name="connsiteY8" fmla="*/ 2543000 h 2543000"/>
              <a:gd name="connsiteX9" fmla="*/ 0 w 2246384"/>
              <a:gd name="connsiteY9" fmla="*/ 1887897 h 2543000"/>
              <a:gd name="connsiteX10" fmla="*/ 0 w 2246384"/>
              <a:gd name="connsiteY10" fmla="*/ 655104 h 2543000"/>
              <a:gd name="connsiteX11" fmla="*/ 374295 w 2246384"/>
              <a:gd name="connsiteY11" fmla="*/ 436795 h 2543000"/>
              <a:gd name="connsiteX12" fmla="*/ 374295 w 2246384"/>
              <a:gd name="connsiteY12" fmla="*/ 477747 h 2543000"/>
              <a:gd name="connsiteX13" fmla="*/ 523805 w 2246384"/>
              <a:gd name="connsiteY13" fmla="*/ 563672 h 2543000"/>
              <a:gd name="connsiteX14" fmla="*/ 672455 w 2246384"/>
              <a:gd name="connsiteY14" fmla="*/ 477747 h 2543000"/>
              <a:gd name="connsiteX15" fmla="*/ 672455 w 2246384"/>
              <a:gd name="connsiteY15" fmla="*/ 311912 h 2543000"/>
              <a:gd name="connsiteX16" fmla="*/ 630245 w 2246384"/>
              <a:gd name="connsiteY16" fmla="*/ 287513 h 25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46384" h="2543000">
                <a:moveTo>
                  <a:pt x="1123192" y="0"/>
                </a:moveTo>
                <a:lnTo>
                  <a:pt x="2246384" y="655104"/>
                </a:lnTo>
                <a:lnTo>
                  <a:pt x="2246384" y="1887897"/>
                </a:lnTo>
                <a:lnTo>
                  <a:pt x="1983928" y="2040974"/>
                </a:lnTo>
                <a:lnTo>
                  <a:pt x="1983928" y="2040974"/>
                </a:lnTo>
                <a:lnTo>
                  <a:pt x="1909325" y="1997948"/>
                </a:lnTo>
                <a:lnTo>
                  <a:pt x="1791306" y="2066523"/>
                </a:lnTo>
                <a:lnTo>
                  <a:pt x="1791306" y="2153322"/>
                </a:lnTo>
                <a:lnTo>
                  <a:pt x="1123192" y="2543000"/>
                </a:lnTo>
                <a:lnTo>
                  <a:pt x="0" y="1887897"/>
                </a:lnTo>
                <a:lnTo>
                  <a:pt x="0" y="655104"/>
                </a:lnTo>
                <a:lnTo>
                  <a:pt x="374295" y="436795"/>
                </a:lnTo>
                <a:lnTo>
                  <a:pt x="374295" y="477747"/>
                </a:lnTo>
                <a:lnTo>
                  <a:pt x="523805" y="563672"/>
                </a:lnTo>
                <a:lnTo>
                  <a:pt x="672455" y="477747"/>
                </a:lnTo>
                <a:lnTo>
                  <a:pt x="672455" y="311912"/>
                </a:lnTo>
                <a:lnTo>
                  <a:pt x="630245" y="287513"/>
                </a:lnTo>
                <a:close/>
              </a:path>
            </a:pathLst>
          </a:custGeom>
        </p:spPr>
        <p:txBody>
          <a:bodyPr wrap="square" anchor="ctr">
            <a:noAutofit/>
          </a:bodyPr>
          <a:lstStyle>
            <a:lvl1pPr algn="ctr">
              <a:defRPr/>
            </a:lvl1pPr>
          </a:lstStyle>
          <a:p>
            <a:r>
              <a:rPr lang="en-US"/>
              <a:t>Click to place image</a:t>
            </a:r>
          </a:p>
        </p:txBody>
      </p:sp>
      <p:sp>
        <p:nvSpPr>
          <p:cNvPr id="69" name="Picture Placeholder 110">
            <a:extLst>
              <a:ext uri="{FF2B5EF4-FFF2-40B4-BE49-F238E27FC236}">
                <a16:creationId xmlns:a16="http://schemas.microsoft.com/office/drawing/2014/main" id="{4FEA6218-0BC0-9F82-09A1-0F5059EF7044}"/>
              </a:ext>
            </a:extLst>
          </p:cNvPr>
          <p:cNvSpPr>
            <a:spLocks noGrp="1"/>
          </p:cNvSpPr>
          <p:nvPr>
            <p:ph type="pic" sz="quarter" idx="48" hasCustomPrompt="1"/>
          </p:nvPr>
        </p:nvSpPr>
        <p:spPr>
          <a:xfrm>
            <a:off x="6189166" y="2025400"/>
            <a:ext cx="2246384" cy="2543000"/>
          </a:xfrm>
          <a:custGeom>
            <a:avLst/>
            <a:gdLst>
              <a:gd name="connsiteX0" fmla="*/ 1123192 w 2246384"/>
              <a:gd name="connsiteY0" fmla="*/ 0 h 2543000"/>
              <a:gd name="connsiteX1" fmla="*/ 2246384 w 2246384"/>
              <a:gd name="connsiteY1" fmla="*/ 655104 h 2543000"/>
              <a:gd name="connsiteX2" fmla="*/ 2246384 w 2246384"/>
              <a:gd name="connsiteY2" fmla="*/ 1887897 h 2543000"/>
              <a:gd name="connsiteX3" fmla="*/ 1983928 w 2246384"/>
              <a:gd name="connsiteY3" fmla="*/ 2040974 h 2543000"/>
              <a:gd name="connsiteX4" fmla="*/ 1983928 w 2246384"/>
              <a:gd name="connsiteY4" fmla="*/ 2040974 h 2543000"/>
              <a:gd name="connsiteX5" fmla="*/ 1909325 w 2246384"/>
              <a:gd name="connsiteY5" fmla="*/ 1997948 h 2543000"/>
              <a:gd name="connsiteX6" fmla="*/ 1791306 w 2246384"/>
              <a:gd name="connsiteY6" fmla="*/ 2066523 h 2543000"/>
              <a:gd name="connsiteX7" fmla="*/ 1791306 w 2246384"/>
              <a:gd name="connsiteY7" fmla="*/ 2153322 h 2543000"/>
              <a:gd name="connsiteX8" fmla="*/ 1123192 w 2246384"/>
              <a:gd name="connsiteY8" fmla="*/ 2543000 h 2543000"/>
              <a:gd name="connsiteX9" fmla="*/ 0 w 2246384"/>
              <a:gd name="connsiteY9" fmla="*/ 1887897 h 2543000"/>
              <a:gd name="connsiteX10" fmla="*/ 0 w 2246384"/>
              <a:gd name="connsiteY10" fmla="*/ 655104 h 2543000"/>
              <a:gd name="connsiteX11" fmla="*/ 374295 w 2246384"/>
              <a:gd name="connsiteY11" fmla="*/ 436795 h 2543000"/>
              <a:gd name="connsiteX12" fmla="*/ 374295 w 2246384"/>
              <a:gd name="connsiteY12" fmla="*/ 477747 h 2543000"/>
              <a:gd name="connsiteX13" fmla="*/ 523805 w 2246384"/>
              <a:gd name="connsiteY13" fmla="*/ 563672 h 2543000"/>
              <a:gd name="connsiteX14" fmla="*/ 672455 w 2246384"/>
              <a:gd name="connsiteY14" fmla="*/ 477747 h 2543000"/>
              <a:gd name="connsiteX15" fmla="*/ 672455 w 2246384"/>
              <a:gd name="connsiteY15" fmla="*/ 311912 h 2543000"/>
              <a:gd name="connsiteX16" fmla="*/ 630245 w 2246384"/>
              <a:gd name="connsiteY16" fmla="*/ 287513 h 25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46384" h="2543000">
                <a:moveTo>
                  <a:pt x="1123192" y="0"/>
                </a:moveTo>
                <a:lnTo>
                  <a:pt x="2246384" y="655104"/>
                </a:lnTo>
                <a:lnTo>
                  <a:pt x="2246384" y="1887897"/>
                </a:lnTo>
                <a:lnTo>
                  <a:pt x="1983928" y="2040974"/>
                </a:lnTo>
                <a:lnTo>
                  <a:pt x="1983928" y="2040974"/>
                </a:lnTo>
                <a:lnTo>
                  <a:pt x="1909325" y="1997948"/>
                </a:lnTo>
                <a:lnTo>
                  <a:pt x="1791306" y="2066523"/>
                </a:lnTo>
                <a:lnTo>
                  <a:pt x="1791306" y="2153322"/>
                </a:lnTo>
                <a:lnTo>
                  <a:pt x="1123192" y="2543000"/>
                </a:lnTo>
                <a:lnTo>
                  <a:pt x="0" y="1887897"/>
                </a:lnTo>
                <a:lnTo>
                  <a:pt x="0" y="655104"/>
                </a:lnTo>
                <a:lnTo>
                  <a:pt x="374295" y="436795"/>
                </a:lnTo>
                <a:lnTo>
                  <a:pt x="374295" y="477747"/>
                </a:lnTo>
                <a:lnTo>
                  <a:pt x="523805" y="563672"/>
                </a:lnTo>
                <a:lnTo>
                  <a:pt x="672455" y="477747"/>
                </a:lnTo>
                <a:lnTo>
                  <a:pt x="672455" y="311912"/>
                </a:lnTo>
                <a:lnTo>
                  <a:pt x="630245" y="287513"/>
                </a:lnTo>
                <a:close/>
              </a:path>
            </a:pathLst>
          </a:custGeom>
        </p:spPr>
        <p:txBody>
          <a:bodyPr wrap="square" anchor="ctr">
            <a:noAutofit/>
          </a:bodyPr>
          <a:lstStyle>
            <a:lvl1pPr algn="ctr">
              <a:defRPr/>
            </a:lvl1pPr>
          </a:lstStyle>
          <a:p>
            <a:r>
              <a:rPr lang="en-US"/>
              <a:t>Click to place image</a:t>
            </a:r>
          </a:p>
        </p:txBody>
      </p:sp>
      <p:pic>
        <p:nvPicPr>
          <p:cNvPr id="70" name="Picture 69">
            <a:extLst>
              <a:ext uri="{FF2B5EF4-FFF2-40B4-BE49-F238E27FC236}">
                <a16:creationId xmlns:a16="http://schemas.microsoft.com/office/drawing/2014/main" id="{D829A5E3-164C-B8B8-D58C-6B7C6C6E8CE2}"/>
              </a:ext>
            </a:extLst>
          </p:cNvPr>
          <p:cNvPicPr>
            <a:picLocks noChangeAspect="1"/>
          </p:cNvPicPr>
          <p:nvPr userDrawn="1"/>
        </p:nvPicPr>
        <p:blipFill>
          <a:blip r:embed="rId4"/>
          <a:stretch>
            <a:fillRect/>
          </a:stretch>
        </p:blipFill>
        <p:spPr>
          <a:xfrm>
            <a:off x="9037999" y="2078430"/>
            <a:ext cx="2024047" cy="2615411"/>
          </a:xfrm>
          <a:prstGeom prst="rect">
            <a:avLst/>
          </a:prstGeom>
        </p:spPr>
      </p:pic>
      <p:sp>
        <p:nvSpPr>
          <p:cNvPr id="71" name="Picture Placeholder 110">
            <a:extLst>
              <a:ext uri="{FF2B5EF4-FFF2-40B4-BE49-F238E27FC236}">
                <a16:creationId xmlns:a16="http://schemas.microsoft.com/office/drawing/2014/main" id="{05D6DA4C-F88B-FCFD-08E9-4EEFD18270C7}"/>
              </a:ext>
            </a:extLst>
          </p:cNvPr>
          <p:cNvSpPr>
            <a:spLocks noGrp="1"/>
          </p:cNvSpPr>
          <p:nvPr>
            <p:ph type="pic" sz="quarter" idx="49" hasCustomPrompt="1"/>
          </p:nvPr>
        </p:nvSpPr>
        <p:spPr>
          <a:xfrm>
            <a:off x="9032875" y="2025400"/>
            <a:ext cx="2246384" cy="2543000"/>
          </a:xfrm>
          <a:custGeom>
            <a:avLst/>
            <a:gdLst>
              <a:gd name="connsiteX0" fmla="*/ 1123192 w 2246384"/>
              <a:gd name="connsiteY0" fmla="*/ 0 h 2543000"/>
              <a:gd name="connsiteX1" fmla="*/ 2246384 w 2246384"/>
              <a:gd name="connsiteY1" fmla="*/ 655104 h 2543000"/>
              <a:gd name="connsiteX2" fmla="*/ 2246384 w 2246384"/>
              <a:gd name="connsiteY2" fmla="*/ 1887897 h 2543000"/>
              <a:gd name="connsiteX3" fmla="*/ 1983928 w 2246384"/>
              <a:gd name="connsiteY3" fmla="*/ 2040974 h 2543000"/>
              <a:gd name="connsiteX4" fmla="*/ 1983928 w 2246384"/>
              <a:gd name="connsiteY4" fmla="*/ 2040974 h 2543000"/>
              <a:gd name="connsiteX5" fmla="*/ 1909325 w 2246384"/>
              <a:gd name="connsiteY5" fmla="*/ 1997948 h 2543000"/>
              <a:gd name="connsiteX6" fmla="*/ 1791306 w 2246384"/>
              <a:gd name="connsiteY6" fmla="*/ 2066523 h 2543000"/>
              <a:gd name="connsiteX7" fmla="*/ 1791306 w 2246384"/>
              <a:gd name="connsiteY7" fmla="*/ 2153322 h 2543000"/>
              <a:gd name="connsiteX8" fmla="*/ 1123192 w 2246384"/>
              <a:gd name="connsiteY8" fmla="*/ 2543000 h 2543000"/>
              <a:gd name="connsiteX9" fmla="*/ 0 w 2246384"/>
              <a:gd name="connsiteY9" fmla="*/ 1887897 h 2543000"/>
              <a:gd name="connsiteX10" fmla="*/ 0 w 2246384"/>
              <a:gd name="connsiteY10" fmla="*/ 655104 h 2543000"/>
              <a:gd name="connsiteX11" fmla="*/ 374295 w 2246384"/>
              <a:gd name="connsiteY11" fmla="*/ 436795 h 2543000"/>
              <a:gd name="connsiteX12" fmla="*/ 374295 w 2246384"/>
              <a:gd name="connsiteY12" fmla="*/ 477747 h 2543000"/>
              <a:gd name="connsiteX13" fmla="*/ 523805 w 2246384"/>
              <a:gd name="connsiteY13" fmla="*/ 563672 h 2543000"/>
              <a:gd name="connsiteX14" fmla="*/ 672455 w 2246384"/>
              <a:gd name="connsiteY14" fmla="*/ 477747 h 2543000"/>
              <a:gd name="connsiteX15" fmla="*/ 672455 w 2246384"/>
              <a:gd name="connsiteY15" fmla="*/ 311912 h 2543000"/>
              <a:gd name="connsiteX16" fmla="*/ 630245 w 2246384"/>
              <a:gd name="connsiteY16" fmla="*/ 287513 h 25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46384" h="2543000">
                <a:moveTo>
                  <a:pt x="1123192" y="0"/>
                </a:moveTo>
                <a:lnTo>
                  <a:pt x="2246384" y="655104"/>
                </a:lnTo>
                <a:lnTo>
                  <a:pt x="2246384" y="1887897"/>
                </a:lnTo>
                <a:lnTo>
                  <a:pt x="1983928" y="2040974"/>
                </a:lnTo>
                <a:lnTo>
                  <a:pt x="1983928" y="2040974"/>
                </a:lnTo>
                <a:lnTo>
                  <a:pt x="1909325" y="1997948"/>
                </a:lnTo>
                <a:lnTo>
                  <a:pt x="1791306" y="2066523"/>
                </a:lnTo>
                <a:lnTo>
                  <a:pt x="1791306" y="2153322"/>
                </a:lnTo>
                <a:lnTo>
                  <a:pt x="1123192" y="2543000"/>
                </a:lnTo>
                <a:lnTo>
                  <a:pt x="0" y="1887897"/>
                </a:lnTo>
                <a:lnTo>
                  <a:pt x="0" y="655104"/>
                </a:lnTo>
                <a:lnTo>
                  <a:pt x="374295" y="436795"/>
                </a:lnTo>
                <a:lnTo>
                  <a:pt x="374295" y="477747"/>
                </a:lnTo>
                <a:lnTo>
                  <a:pt x="523805" y="563672"/>
                </a:lnTo>
                <a:lnTo>
                  <a:pt x="672455" y="477747"/>
                </a:lnTo>
                <a:lnTo>
                  <a:pt x="672455" y="311912"/>
                </a:lnTo>
                <a:lnTo>
                  <a:pt x="630245" y="287513"/>
                </a:lnTo>
                <a:close/>
              </a:path>
            </a:pathLst>
          </a:custGeom>
        </p:spPr>
        <p:txBody>
          <a:bodyPr wrap="square" anchor="ctr">
            <a:noAutofit/>
          </a:bodyPr>
          <a:lstStyle>
            <a:lvl1pPr algn="ctr">
              <a:defRPr/>
            </a:lvl1pPr>
          </a:lstStyle>
          <a:p>
            <a:r>
              <a:rPr lang="en-US"/>
              <a:t>Click to place image</a:t>
            </a:r>
          </a:p>
        </p:txBody>
      </p:sp>
    </p:spTree>
    <p:custDataLst>
      <p:tags r:id="rId1"/>
    </p:custDataLst>
    <p:extLst>
      <p:ext uri="{BB962C8B-B14F-4D97-AF65-F5344CB8AC3E}">
        <p14:creationId xmlns:p14="http://schemas.microsoft.com/office/powerpoint/2010/main" val="1811208310"/>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x Presenter/Bio">
    <p:spTree>
      <p:nvGrpSpPr>
        <p:cNvPr id="1" name=""/>
        <p:cNvGrpSpPr/>
        <p:nvPr/>
      </p:nvGrpSpPr>
      <p:grpSpPr>
        <a:xfrm>
          <a:off x="0" y="0"/>
          <a:ext cx="0" cy="0"/>
          <a:chOff x="0" y="0"/>
          <a:chExt cx="0" cy="0"/>
        </a:xfrm>
      </p:grpSpPr>
      <p:pic>
        <p:nvPicPr>
          <p:cNvPr id="96" name="Picture 95">
            <a:extLst>
              <a:ext uri="{FF2B5EF4-FFF2-40B4-BE49-F238E27FC236}">
                <a16:creationId xmlns:a16="http://schemas.microsoft.com/office/drawing/2014/main" id="{86E30E9B-BB25-B2C5-1BB9-6E8483955418}"/>
              </a:ext>
            </a:extLst>
          </p:cNvPr>
          <p:cNvPicPr>
            <a:picLocks noChangeAspect="1"/>
          </p:cNvPicPr>
          <p:nvPr userDrawn="1"/>
        </p:nvPicPr>
        <p:blipFill>
          <a:blip r:embed="rId3"/>
          <a:stretch>
            <a:fillRect/>
          </a:stretch>
        </p:blipFill>
        <p:spPr>
          <a:xfrm>
            <a:off x="512801" y="1500690"/>
            <a:ext cx="1670449" cy="2145978"/>
          </a:xfrm>
          <a:prstGeom prst="rect">
            <a:avLst/>
          </a:prstGeom>
        </p:spPr>
      </p:pic>
      <p:pic>
        <p:nvPicPr>
          <p:cNvPr id="97" name="Picture 96">
            <a:extLst>
              <a:ext uri="{FF2B5EF4-FFF2-40B4-BE49-F238E27FC236}">
                <a16:creationId xmlns:a16="http://schemas.microsoft.com/office/drawing/2014/main" id="{BFDA2A15-1686-E4D5-EC90-F98428A5408E}"/>
              </a:ext>
            </a:extLst>
          </p:cNvPr>
          <p:cNvPicPr>
            <a:picLocks noChangeAspect="1"/>
          </p:cNvPicPr>
          <p:nvPr userDrawn="1"/>
        </p:nvPicPr>
        <p:blipFill>
          <a:blip r:embed="rId3"/>
          <a:stretch>
            <a:fillRect/>
          </a:stretch>
        </p:blipFill>
        <p:spPr>
          <a:xfrm>
            <a:off x="4300973" y="1503071"/>
            <a:ext cx="1670449" cy="2145978"/>
          </a:xfrm>
          <a:prstGeom prst="rect">
            <a:avLst/>
          </a:prstGeom>
        </p:spPr>
      </p:pic>
      <p:pic>
        <p:nvPicPr>
          <p:cNvPr id="98" name="Picture 97">
            <a:extLst>
              <a:ext uri="{FF2B5EF4-FFF2-40B4-BE49-F238E27FC236}">
                <a16:creationId xmlns:a16="http://schemas.microsoft.com/office/drawing/2014/main" id="{02224751-554E-B951-1953-C89B5C404310}"/>
              </a:ext>
            </a:extLst>
          </p:cNvPr>
          <p:cNvPicPr>
            <a:picLocks noChangeAspect="1"/>
          </p:cNvPicPr>
          <p:nvPr userDrawn="1"/>
        </p:nvPicPr>
        <p:blipFill>
          <a:blip r:embed="rId3"/>
          <a:stretch>
            <a:fillRect/>
          </a:stretch>
        </p:blipFill>
        <p:spPr>
          <a:xfrm>
            <a:off x="8084382" y="1500690"/>
            <a:ext cx="1670449" cy="2145978"/>
          </a:xfrm>
          <a:prstGeom prst="rect">
            <a:avLst/>
          </a:prstGeom>
        </p:spPr>
      </p:pic>
      <p:pic>
        <p:nvPicPr>
          <p:cNvPr id="99" name="Picture 98">
            <a:extLst>
              <a:ext uri="{FF2B5EF4-FFF2-40B4-BE49-F238E27FC236}">
                <a16:creationId xmlns:a16="http://schemas.microsoft.com/office/drawing/2014/main" id="{DBE28D8A-AA9C-8797-FB01-8D857F7BF6BA}"/>
              </a:ext>
            </a:extLst>
          </p:cNvPr>
          <p:cNvPicPr>
            <a:picLocks noChangeAspect="1"/>
          </p:cNvPicPr>
          <p:nvPr userDrawn="1"/>
        </p:nvPicPr>
        <p:blipFill>
          <a:blip r:embed="rId3"/>
          <a:stretch>
            <a:fillRect/>
          </a:stretch>
        </p:blipFill>
        <p:spPr>
          <a:xfrm>
            <a:off x="512801" y="3827648"/>
            <a:ext cx="1670449" cy="2145978"/>
          </a:xfrm>
          <a:prstGeom prst="rect">
            <a:avLst/>
          </a:prstGeom>
        </p:spPr>
      </p:pic>
      <p:pic>
        <p:nvPicPr>
          <p:cNvPr id="100" name="Picture 99">
            <a:extLst>
              <a:ext uri="{FF2B5EF4-FFF2-40B4-BE49-F238E27FC236}">
                <a16:creationId xmlns:a16="http://schemas.microsoft.com/office/drawing/2014/main" id="{25C4B9DB-3DD7-3E64-F37B-3C20BF0DE596}"/>
              </a:ext>
            </a:extLst>
          </p:cNvPr>
          <p:cNvPicPr>
            <a:picLocks noChangeAspect="1"/>
          </p:cNvPicPr>
          <p:nvPr userDrawn="1"/>
        </p:nvPicPr>
        <p:blipFill>
          <a:blip r:embed="rId3"/>
          <a:stretch>
            <a:fillRect/>
          </a:stretch>
        </p:blipFill>
        <p:spPr>
          <a:xfrm>
            <a:off x="4300973" y="3830029"/>
            <a:ext cx="1670449" cy="2145978"/>
          </a:xfrm>
          <a:prstGeom prst="rect">
            <a:avLst/>
          </a:prstGeom>
        </p:spPr>
      </p:pic>
      <p:pic>
        <p:nvPicPr>
          <p:cNvPr id="101" name="Picture 100">
            <a:extLst>
              <a:ext uri="{FF2B5EF4-FFF2-40B4-BE49-F238E27FC236}">
                <a16:creationId xmlns:a16="http://schemas.microsoft.com/office/drawing/2014/main" id="{20CB8CF5-A20F-5FFB-4398-5211224CADA3}"/>
              </a:ext>
            </a:extLst>
          </p:cNvPr>
          <p:cNvPicPr>
            <a:picLocks noChangeAspect="1"/>
          </p:cNvPicPr>
          <p:nvPr userDrawn="1"/>
        </p:nvPicPr>
        <p:blipFill>
          <a:blip r:embed="rId3"/>
          <a:stretch>
            <a:fillRect/>
          </a:stretch>
        </p:blipFill>
        <p:spPr>
          <a:xfrm>
            <a:off x="8084382" y="3827648"/>
            <a:ext cx="1670449" cy="2145978"/>
          </a:xfrm>
          <a:prstGeom prst="rect">
            <a:avLst/>
          </a:prstGeom>
        </p:spPr>
      </p:pic>
      <p:sp>
        <p:nvSpPr>
          <p:cNvPr id="33" name="Title 32">
            <a:extLst>
              <a:ext uri="{FF2B5EF4-FFF2-40B4-BE49-F238E27FC236}">
                <a16:creationId xmlns:a16="http://schemas.microsoft.com/office/drawing/2014/main" id="{91983509-4D62-4E1D-B293-DEFA8202D6A7}"/>
              </a:ext>
            </a:extLst>
          </p:cNvPr>
          <p:cNvSpPr>
            <a:spLocks noGrp="1"/>
          </p:cNvSpPr>
          <p:nvPr>
            <p:ph type="title" hasCustomPrompt="1"/>
          </p:nvPr>
        </p:nvSpPr>
        <p:spPr>
          <a:xfrm>
            <a:off x="508000" y="291600"/>
            <a:ext cx="11176000" cy="553998"/>
          </a:xfrm>
        </p:spPr>
        <p:txBody>
          <a:bodyPr vert="horz">
            <a:noAutofit/>
          </a:bodyPr>
          <a:lstStyle>
            <a:lvl1pPr algn="l" defTabSz="914400" rtl="0" eaLnBrk="1" latinLnBrk="0" hangingPunct="1">
              <a:lnSpc>
                <a:spcPct val="100000"/>
              </a:lnSpc>
              <a:spcBef>
                <a:spcPts val="0"/>
              </a:spcBef>
              <a:buNone/>
              <a:defRPr lang="en-GB" sz="3600" b="1" kern="1200" dirty="0">
                <a:solidFill>
                  <a:schemeClr val="accent1"/>
                </a:solidFill>
                <a:latin typeface="+mj-lt"/>
                <a:ea typeface="+mj-ea"/>
                <a:cs typeface="+mj-cs"/>
              </a:defRPr>
            </a:lvl1pPr>
          </a:lstStyle>
          <a:p>
            <a:r>
              <a:rPr lang="en-US"/>
              <a:t>Headline/Title Goes Here</a:t>
            </a:r>
          </a:p>
        </p:txBody>
      </p:sp>
      <p:sp>
        <p:nvSpPr>
          <p:cNvPr id="23" name="Text Placeholder 7">
            <a:extLst>
              <a:ext uri="{FF2B5EF4-FFF2-40B4-BE49-F238E27FC236}">
                <a16:creationId xmlns:a16="http://schemas.microsoft.com/office/drawing/2014/main" id="{24FA26FF-A22C-4F5E-A317-E2B2DBBA0A34}"/>
              </a:ext>
            </a:extLst>
          </p:cNvPr>
          <p:cNvSpPr>
            <a:spLocks noGrp="1"/>
          </p:cNvSpPr>
          <p:nvPr>
            <p:ph type="body" sz="quarter" idx="21" hasCustomPrompt="1"/>
          </p:nvPr>
        </p:nvSpPr>
        <p:spPr>
          <a:xfrm>
            <a:off x="2510838" y="2579349"/>
            <a:ext cx="1594440" cy="423170"/>
          </a:xfrm>
        </p:spPr>
        <p:txBody>
          <a:bodyPr anchor="t">
            <a:noAutofit/>
          </a:bodyPr>
          <a:lstStyle>
            <a:lvl1pPr>
              <a:spcAft>
                <a:spcPts val="0"/>
              </a:spcAft>
              <a:defRPr sz="1200">
                <a:solidFill>
                  <a:schemeClr val="tx2"/>
                </a:solidFill>
              </a:defRPr>
            </a:lvl1pPr>
          </a:lstStyle>
          <a:p>
            <a:pPr lvl="0"/>
            <a:r>
              <a:rPr lang="en-US"/>
              <a:t>Click to edit title</a:t>
            </a:r>
            <a:br>
              <a:rPr lang="en-US"/>
            </a:br>
            <a:r>
              <a:rPr lang="en-US"/>
              <a:t>and company</a:t>
            </a:r>
          </a:p>
        </p:txBody>
      </p:sp>
      <p:sp>
        <p:nvSpPr>
          <p:cNvPr id="24" name="Text Placeholder 7">
            <a:extLst>
              <a:ext uri="{FF2B5EF4-FFF2-40B4-BE49-F238E27FC236}">
                <a16:creationId xmlns:a16="http://schemas.microsoft.com/office/drawing/2014/main" id="{E22CC088-0FC8-48FA-B551-B5AE1A16B3A2}"/>
              </a:ext>
            </a:extLst>
          </p:cNvPr>
          <p:cNvSpPr>
            <a:spLocks noGrp="1"/>
          </p:cNvSpPr>
          <p:nvPr>
            <p:ph type="body" sz="quarter" idx="22" hasCustomPrompt="1"/>
          </p:nvPr>
        </p:nvSpPr>
        <p:spPr>
          <a:xfrm>
            <a:off x="2510838" y="2007659"/>
            <a:ext cx="1594440" cy="492443"/>
          </a:xfrm>
        </p:spPr>
        <p:txBody>
          <a:bodyPr lIns="0" tIns="0" anchor="b" anchorCtr="0">
            <a:noAutofit/>
          </a:bodyPr>
          <a:lstStyle>
            <a:lvl1pPr>
              <a:spcAft>
                <a:spcPts val="0"/>
              </a:spcAft>
              <a:defRPr sz="1600" b="1">
                <a:solidFill>
                  <a:schemeClr val="accent1"/>
                </a:solidFill>
              </a:defRPr>
            </a:lvl1pPr>
          </a:lstStyle>
          <a:p>
            <a:pPr lvl="0"/>
            <a:r>
              <a:rPr lang="en-US"/>
              <a:t>Name</a:t>
            </a:r>
            <a:br>
              <a:rPr lang="en-US"/>
            </a:br>
            <a:r>
              <a:rPr lang="en-US"/>
              <a:t>Surname</a:t>
            </a:r>
          </a:p>
        </p:txBody>
      </p:sp>
      <p:sp>
        <p:nvSpPr>
          <p:cNvPr id="9" name="Footer Placeholder 8">
            <a:extLst>
              <a:ext uri="{FF2B5EF4-FFF2-40B4-BE49-F238E27FC236}">
                <a16:creationId xmlns:a16="http://schemas.microsoft.com/office/drawing/2014/main" id="{281CCD19-CC9A-430D-A6A4-A2AA4F97DC98}"/>
              </a:ext>
            </a:extLst>
          </p:cNvPr>
          <p:cNvSpPr>
            <a:spLocks noGrp="1"/>
          </p:cNvSpPr>
          <p:nvPr>
            <p:ph type="ftr" sz="quarter" idx="30"/>
          </p:nvPr>
        </p:nvSpPr>
        <p:spPr>
          <a:xfrm>
            <a:off x="8842375" y="6417480"/>
            <a:ext cx="2435125" cy="180000"/>
          </a:xfrm>
        </p:spPr>
        <p:txBody>
          <a:bodyPr>
            <a:noAutofit/>
          </a:bodyPr>
          <a:lstStyle/>
          <a:p>
            <a:r>
              <a:rPr lang="en-US"/>
              <a:t>Copyright © 2022 Commvault  |  All Rights Reserved</a:t>
            </a:r>
          </a:p>
        </p:txBody>
      </p:sp>
      <p:sp>
        <p:nvSpPr>
          <p:cNvPr id="10" name="Slide Number Placeholder 9">
            <a:extLst>
              <a:ext uri="{FF2B5EF4-FFF2-40B4-BE49-F238E27FC236}">
                <a16:creationId xmlns:a16="http://schemas.microsoft.com/office/drawing/2014/main" id="{22751A9D-B2A5-4A0E-8415-4CED9F1DBA84}"/>
              </a:ext>
            </a:extLst>
          </p:cNvPr>
          <p:cNvSpPr>
            <a:spLocks noGrp="1"/>
          </p:cNvSpPr>
          <p:nvPr>
            <p:ph type="sldNum" sz="quarter" idx="31"/>
          </p:nvPr>
        </p:nvSpPr>
        <p:spPr>
          <a:xfrm>
            <a:off x="11452760" y="6417480"/>
            <a:ext cx="216000" cy="180000"/>
          </a:xfrm>
        </p:spPr>
        <p:txBody>
          <a:bodyPr>
            <a:noAutofit/>
          </a:bodyPr>
          <a:lstStyle/>
          <a:p>
            <a:fld id="{07B3607E-E1C3-4266-9CAB-24052C78EA25}" type="slidenum">
              <a:rPr lang="en-US" smtClean="0"/>
              <a:pPr/>
              <a:t>‹#›</a:t>
            </a:fld>
            <a:endParaRPr lang="en-US"/>
          </a:p>
        </p:txBody>
      </p:sp>
      <p:pic>
        <p:nvPicPr>
          <p:cNvPr id="25" name="Picture 24" descr="A picture containing text&#10;&#10;Description automatically generated">
            <a:extLst>
              <a:ext uri="{FF2B5EF4-FFF2-40B4-BE49-F238E27FC236}">
                <a16:creationId xmlns:a16="http://schemas.microsoft.com/office/drawing/2014/main" id="{5C36B8B5-C77D-4A5B-B331-6E61FAE20BAB}"/>
              </a:ext>
            </a:extLst>
          </p:cNvPr>
          <p:cNvPicPr>
            <a:picLocks noChangeAspect="1"/>
          </p:cNvPicPr>
          <p:nvPr userDrawn="1"/>
        </p:nvPicPr>
        <p:blipFill rotWithShape="1">
          <a:blip r:embed="rId4"/>
          <a:srcRect b="34759"/>
          <a:stretch/>
        </p:blipFill>
        <p:spPr>
          <a:xfrm>
            <a:off x="11923544" y="6408737"/>
            <a:ext cx="268456" cy="223795"/>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55D7773E-78F1-4266-B8D5-C802B7C846C1}"/>
              </a:ext>
            </a:extLst>
          </p:cNvPr>
          <p:cNvPicPr>
            <a:picLocks noChangeAspect="1"/>
          </p:cNvPicPr>
          <p:nvPr userDrawn="1"/>
        </p:nvPicPr>
        <p:blipFill>
          <a:blip r:embed="rId4"/>
          <a:stretch>
            <a:fillRect/>
          </a:stretch>
        </p:blipFill>
        <p:spPr>
          <a:xfrm>
            <a:off x="0" y="413022"/>
            <a:ext cx="262991" cy="336044"/>
          </a:xfrm>
          <a:prstGeom prst="rect">
            <a:avLst/>
          </a:prstGeom>
        </p:spPr>
      </p:pic>
      <p:sp>
        <p:nvSpPr>
          <p:cNvPr id="49" name="Picture Placeholder 48">
            <a:extLst>
              <a:ext uri="{FF2B5EF4-FFF2-40B4-BE49-F238E27FC236}">
                <a16:creationId xmlns:a16="http://schemas.microsoft.com/office/drawing/2014/main" id="{155F70F0-F736-4CA6-A3CF-91B538F6F7B3}"/>
              </a:ext>
            </a:extLst>
          </p:cNvPr>
          <p:cNvSpPr>
            <a:spLocks noGrp="1"/>
          </p:cNvSpPr>
          <p:nvPr>
            <p:ph type="pic" sz="quarter" idx="46" hasCustomPrompt="1"/>
          </p:nvPr>
        </p:nvSpPr>
        <p:spPr>
          <a:xfrm>
            <a:off x="509036" y="1454944"/>
            <a:ext cx="1850708" cy="2095078"/>
          </a:xfrm>
          <a:custGeom>
            <a:avLst/>
            <a:gdLst>
              <a:gd name="connsiteX0" fmla="*/ 925354 w 1850708"/>
              <a:gd name="connsiteY0" fmla="*/ 0 h 2095078"/>
              <a:gd name="connsiteX1" fmla="*/ 1850708 w 1850708"/>
              <a:gd name="connsiteY1" fmla="*/ 539715 h 2095078"/>
              <a:gd name="connsiteX2" fmla="*/ 1850708 w 1850708"/>
              <a:gd name="connsiteY2" fmla="*/ 1555365 h 2095078"/>
              <a:gd name="connsiteX3" fmla="*/ 1640353 w 1850708"/>
              <a:gd name="connsiteY3" fmla="*/ 1678054 h 2095078"/>
              <a:gd name="connsiteX4" fmla="*/ 1575607 w 1850708"/>
              <a:gd name="connsiteY4" fmla="*/ 1640713 h 2095078"/>
              <a:gd name="connsiteX5" fmla="*/ 1478376 w 1850708"/>
              <a:gd name="connsiteY5" fmla="*/ 1697209 h 2095078"/>
              <a:gd name="connsiteX6" fmla="*/ 1478376 w 1850708"/>
              <a:gd name="connsiteY6" fmla="*/ 1772528 h 2095078"/>
              <a:gd name="connsiteX7" fmla="*/ 1475787 w 1850708"/>
              <a:gd name="connsiteY7" fmla="*/ 1774038 h 2095078"/>
              <a:gd name="connsiteX8" fmla="*/ 925354 w 1850708"/>
              <a:gd name="connsiteY8" fmla="*/ 2095078 h 2095078"/>
              <a:gd name="connsiteX9" fmla="*/ 0 w 1850708"/>
              <a:gd name="connsiteY9" fmla="*/ 1555365 h 2095078"/>
              <a:gd name="connsiteX10" fmla="*/ 0 w 1850708"/>
              <a:gd name="connsiteY10" fmla="*/ 539715 h 2095078"/>
              <a:gd name="connsiteX11" fmla="*/ 308367 w 1850708"/>
              <a:gd name="connsiteY11" fmla="*/ 359858 h 2095078"/>
              <a:gd name="connsiteX12" fmla="*/ 308401 w 1850708"/>
              <a:gd name="connsiteY12" fmla="*/ 359839 h 2095078"/>
              <a:gd name="connsiteX13" fmla="*/ 308401 w 1850708"/>
              <a:gd name="connsiteY13" fmla="*/ 392942 h 2095078"/>
              <a:gd name="connsiteX14" fmla="*/ 431576 w 1850708"/>
              <a:gd name="connsiteY14" fmla="*/ 463732 h 2095078"/>
              <a:gd name="connsiteX15" fmla="*/ 554043 w 1850708"/>
              <a:gd name="connsiteY15" fmla="*/ 392942 h 2095078"/>
              <a:gd name="connsiteX16" fmla="*/ 554043 w 1850708"/>
              <a:gd name="connsiteY16" fmla="*/ 256317 h 2095078"/>
              <a:gd name="connsiteX17" fmla="*/ 519815 w 1850708"/>
              <a:gd name="connsiteY17" fmla="*/ 236532 h 2095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708" h="2095078">
                <a:moveTo>
                  <a:pt x="925354" y="0"/>
                </a:moveTo>
                <a:lnTo>
                  <a:pt x="1850708" y="539715"/>
                </a:lnTo>
                <a:lnTo>
                  <a:pt x="1850708" y="1555365"/>
                </a:lnTo>
                <a:lnTo>
                  <a:pt x="1640353" y="1678054"/>
                </a:lnTo>
                <a:lnTo>
                  <a:pt x="1575607" y="1640713"/>
                </a:lnTo>
                <a:lnTo>
                  <a:pt x="1478376" y="1697209"/>
                </a:lnTo>
                <a:lnTo>
                  <a:pt x="1478376" y="1772528"/>
                </a:lnTo>
                <a:lnTo>
                  <a:pt x="1475787" y="1774038"/>
                </a:lnTo>
                <a:lnTo>
                  <a:pt x="925354" y="2095078"/>
                </a:lnTo>
                <a:lnTo>
                  <a:pt x="0" y="1555365"/>
                </a:lnTo>
                <a:lnTo>
                  <a:pt x="0" y="539715"/>
                </a:lnTo>
                <a:lnTo>
                  <a:pt x="308367" y="359858"/>
                </a:lnTo>
                <a:lnTo>
                  <a:pt x="308401" y="359839"/>
                </a:lnTo>
                <a:lnTo>
                  <a:pt x="308401" y="392942"/>
                </a:lnTo>
                <a:lnTo>
                  <a:pt x="431576" y="463732"/>
                </a:lnTo>
                <a:lnTo>
                  <a:pt x="554043" y="392942"/>
                </a:lnTo>
                <a:lnTo>
                  <a:pt x="554043" y="256317"/>
                </a:lnTo>
                <a:lnTo>
                  <a:pt x="519815" y="236532"/>
                </a:lnTo>
                <a:close/>
              </a:path>
            </a:pathLst>
          </a:custGeom>
        </p:spPr>
        <p:txBody>
          <a:bodyPr wrap="square" anchor="ctr">
            <a:noAutofit/>
          </a:bodyPr>
          <a:lstStyle>
            <a:lvl1pPr algn="ctr">
              <a:defRPr/>
            </a:lvl1pPr>
          </a:lstStyle>
          <a:p>
            <a:r>
              <a:rPr lang="en-US"/>
              <a:t>Click to place image</a:t>
            </a:r>
          </a:p>
        </p:txBody>
      </p:sp>
      <p:sp>
        <p:nvSpPr>
          <p:cNvPr id="54" name="Text Placeholder 7">
            <a:extLst>
              <a:ext uri="{FF2B5EF4-FFF2-40B4-BE49-F238E27FC236}">
                <a16:creationId xmlns:a16="http://schemas.microsoft.com/office/drawing/2014/main" id="{F7FAA2EE-6EA2-41D5-91F5-4EE1748D5ED3}"/>
              </a:ext>
            </a:extLst>
          </p:cNvPr>
          <p:cNvSpPr>
            <a:spLocks noGrp="1"/>
          </p:cNvSpPr>
          <p:nvPr>
            <p:ph type="body" sz="quarter" idx="47" hasCustomPrompt="1"/>
          </p:nvPr>
        </p:nvSpPr>
        <p:spPr>
          <a:xfrm>
            <a:off x="6300199" y="2584112"/>
            <a:ext cx="1594440" cy="423170"/>
          </a:xfrm>
        </p:spPr>
        <p:txBody>
          <a:bodyPr anchor="t">
            <a:noAutofit/>
          </a:bodyPr>
          <a:lstStyle>
            <a:lvl1pPr>
              <a:spcAft>
                <a:spcPts val="0"/>
              </a:spcAft>
              <a:defRPr sz="1200">
                <a:solidFill>
                  <a:schemeClr val="tx2"/>
                </a:solidFill>
              </a:defRPr>
            </a:lvl1pPr>
          </a:lstStyle>
          <a:p>
            <a:pPr lvl="0"/>
            <a:r>
              <a:rPr lang="en-US"/>
              <a:t>Click to edit title</a:t>
            </a:r>
            <a:br>
              <a:rPr lang="en-US"/>
            </a:br>
            <a:r>
              <a:rPr lang="en-US"/>
              <a:t>and company</a:t>
            </a:r>
          </a:p>
        </p:txBody>
      </p:sp>
      <p:sp>
        <p:nvSpPr>
          <p:cNvPr id="55" name="Text Placeholder 7">
            <a:extLst>
              <a:ext uri="{FF2B5EF4-FFF2-40B4-BE49-F238E27FC236}">
                <a16:creationId xmlns:a16="http://schemas.microsoft.com/office/drawing/2014/main" id="{D9AF5284-3D94-4C3E-9B28-7A8762F12E5B}"/>
              </a:ext>
            </a:extLst>
          </p:cNvPr>
          <p:cNvSpPr>
            <a:spLocks noGrp="1"/>
          </p:cNvSpPr>
          <p:nvPr>
            <p:ph type="body" sz="quarter" idx="48" hasCustomPrompt="1"/>
          </p:nvPr>
        </p:nvSpPr>
        <p:spPr>
          <a:xfrm>
            <a:off x="6300199" y="2012422"/>
            <a:ext cx="1594440" cy="492443"/>
          </a:xfrm>
        </p:spPr>
        <p:txBody>
          <a:bodyPr lIns="0" tIns="0" anchor="b" anchorCtr="0">
            <a:noAutofit/>
          </a:bodyPr>
          <a:lstStyle>
            <a:lvl1pPr>
              <a:spcAft>
                <a:spcPts val="0"/>
              </a:spcAft>
              <a:defRPr sz="1600" b="1">
                <a:solidFill>
                  <a:schemeClr val="accent1"/>
                </a:solidFill>
              </a:defRPr>
            </a:lvl1pPr>
          </a:lstStyle>
          <a:p>
            <a:pPr lvl="0"/>
            <a:r>
              <a:rPr lang="en-US"/>
              <a:t>Name</a:t>
            </a:r>
            <a:br>
              <a:rPr lang="en-US"/>
            </a:br>
            <a:r>
              <a:rPr lang="en-US"/>
              <a:t>Surname</a:t>
            </a:r>
          </a:p>
        </p:txBody>
      </p:sp>
      <p:sp>
        <p:nvSpPr>
          <p:cNvPr id="63" name="Picture Placeholder 62">
            <a:extLst>
              <a:ext uri="{FF2B5EF4-FFF2-40B4-BE49-F238E27FC236}">
                <a16:creationId xmlns:a16="http://schemas.microsoft.com/office/drawing/2014/main" id="{390FF85C-6E94-4550-9567-324D89E0FA50}"/>
              </a:ext>
            </a:extLst>
          </p:cNvPr>
          <p:cNvSpPr>
            <a:spLocks noGrp="1"/>
          </p:cNvSpPr>
          <p:nvPr>
            <p:ph type="pic" sz="quarter" idx="49" hasCustomPrompt="1"/>
          </p:nvPr>
        </p:nvSpPr>
        <p:spPr>
          <a:xfrm>
            <a:off x="4298397" y="1454944"/>
            <a:ext cx="1850708" cy="2095078"/>
          </a:xfrm>
          <a:custGeom>
            <a:avLst/>
            <a:gdLst>
              <a:gd name="connsiteX0" fmla="*/ 925354 w 1850708"/>
              <a:gd name="connsiteY0" fmla="*/ 0 h 2095078"/>
              <a:gd name="connsiteX1" fmla="*/ 1850708 w 1850708"/>
              <a:gd name="connsiteY1" fmla="*/ 539715 h 2095078"/>
              <a:gd name="connsiteX2" fmla="*/ 1850708 w 1850708"/>
              <a:gd name="connsiteY2" fmla="*/ 1555365 h 2095078"/>
              <a:gd name="connsiteX3" fmla="*/ 1640353 w 1850708"/>
              <a:gd name="connsiteY3" fmla="*/ 1678054 h 2095078"/>
              <a:gd name="connsiteX4" fmla="*/ 1575607 w 1850708"/>
              <a:gd name="connsiteY4" fmla="*/ 1640713 h 2095078"/>
              <a:gd name="connsiteX5" fmla="*/ 1478376 w 1850708"/>
              <a:gd name="connsiteY5" fmla="*/ 1697209 h 2095078"/>
              <a:gd name="connsiteX6" fmla="*/ 1478376 w 1850708"/>
              <a:gd name="connsiteY6" fmla="*/ 1772528 h 2095078"/>
              <a:gd name="connsiteX7" fmla="*/ 1475787 w 1850708"/>
              <a:gd name="connsiteY7" fmla="*/ 1774038 h 2095078"/>
              <a:gd name="connsiteX8" fmla="*/ 925354 w 1850708"/>
              <a:gd name="connsiteY8" fmla="*/ 2095078 h 2095078"/>
              <a:gd name="connsiteX9" fmla="*/ 0 w 1850708"/>
              <a:gd name="connsiteY9" fmla="*/ 1555365 h 2095078"/>
              <a:gd name="connsiteX10" fmla="*/ 0 w 1850708"/>
              <a:gd name="connsiteY10" fmla="*/ 539715 h 2095078"/>
              <a:gd name="connsiteX11" fmla="*/ 308367 w 1850708"/>
              <a:gd name="connsiteY11" fmla="*/ 359858 h 2095078"/>
              <a:gd name="connsiteX12" fmla="*/ 308401 w 1850708"/>
              <a:gd name="connsiteY12" fmla="*/ 359839 h 2095078"/>
              <a:gd name="connsiteX13" fmla="*/ 308401 w 1850708"/>
              <a:gd name="connsiteY13" fmla="*/ 392942 h 2095078"/>
              <a:gd name="connsiteX14" fmla="*/ 431576 w 1850708"/>
              <a:gd name="connsiteY14" fmla="*/ 463732 h 2095078"/>
              <a:gd name="connsiteX15" fmla="*/ 554043 w 1850708"/>
              <a:gd name="connsiteY15" fmla="*/ 392942 h 2095078"/>
              <a:gd name="connsiteX16" fmla="*/ 554043 w 1850708"/>
              <a:gd name="connsiteY16" fmla="*/ 256317 h 2095078"/>
              <a:gd name="connsiteX17" fmla="*/ 519815 w 1850708"/>
              <a:gd name="connsiteY17" fmla="*/ 236532 h 2095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708" h="2095078">
                <a:moveTo>
                  <a:pt x="925354" y="0"/>
                </a:moveTo>
                <a:lnTo>
                  <a:pt x="1850708" y="539715"/>
                </a:lnTo>
                <a:lnTo>
                  <a:pt x="1850708" y="1555365"/>
                </a:lnTo>
                <a:lnTo>
                  <a:pt x="1640353" y="1678054"/>
                </a:lnTo>
                <a:lnTo>
                  <a:pt x="1575607" y="1640713"/>
                </a:lnTo>
                <a:lnTo>
                  <a:pt x="1478376" y="1697209"/>
                </a:lnTo>
                <a:lnTo>
                  <a:pt x="1478376" y="1772528"/>
                </a:lnTo>
                <a:lnTo>
                  <a:pt x="1475787" y="1774038"/>
                </a:lnTo>
                <a:lnTo>
                  <a:pt x="925354" y="2095078"/>
                </a:lnTo>
                <a:lnTo>
                  <a:pt x="0" y="1555365"/>
                </a:lnTo>
                <a:lnTo>
                  <a:pt x="0" y="539715"/>
                </a:lnTo>
                <a:lnTo>
                  <a:pt x="308367" y="359858"/>
                </a:lnTo>
                <a:lnTo>
                  <a:pt x="308401" y="359839"/>
                </a:lnTo>
                <a:lnTo>
                  <a:pt x="308401" y="392942"/>
                </a:lnTo>
                <a:lnTo>
                  <a:pt x="431576" y="463732"/>
                </a:lnTo>
                <a:lnTo>
                  <a:pt x="554043" y="392942"/>
                </a:lnTo>
                <a:lnTo>
                  <a:pt x="554043" y="256317"/>
                </a:lnTo>
                <a:lnTo>
                  <a:pt x="519815" y="236532"/>
                </a:lnTo>
                <a:close/>
              </a:path>
            </a:pathLst>
          </a:custGeom>
        </p:spPr>
        <p:txBody>
          <a:bodyPr wrap="square" anchor="ctr">
            <a:noAutofit/>
          </a:bodyPr>
          <a:lstStyle>
            <a:lvl1pPr algn="ctr">
              <a:defRPr/>
            </a:lvl1pPr>
          </a:lstStyle>
          <a:p>
            <a:r>
              <a:rPr lang="en-US"/>
              <a:t>Click to place image</a:t>
            </a:r>
          </a:p>
        </p:txBody>
      </p:sp>
      <p:sp>
        <p:nvSpPr>
          <p:cNvPr id="66" name="Text Placeholder 7">
            <a:extLst>
              <a:ext uri="{FF2B5EF4-FFF2-40B4-BE49-F238E27FC236}">
                <a16:creationId xmlns:a16="http://schemas.microsoft.com/office/drawing/2014/main" id="{1D591FD4-0151-43CC-91EA-3EFB530AB1E3}"/>
              </a:ext>
            </a:extLst>
          </p:cNvPr>
          <p:cNvSpPr>
            <a:spLocks noGrp="1"/>
          </p:cNvSpPr>
          <p:nvPr>
            <p:ph type="body" sz="quarter" idx="50" hasCustomPrompt="1"/>
          </p:nvPr>
        </p:nvSpPr>
        <p:spPr>
          <a:xfrm>
            <a:off x="10088526" y="2579349"/>
            <a:ext cx="1594440" cy="423170"/>
          </a:xfrm>
        </p:spPr>
        <p:txBody>
          <a:bodyPr anchor="t">
            <a:noAutofit/>
          </a:bodyPr>
          <a:lstStyle>
            <a:lvl1pPr>
              <a:spcAft>
                <a:spcPts val="0"/>
              </a:spcAft>
              <a:defRPr sz="1200">
                <a:solidFill>
                  <a:schemeClr val="tx2"/>
                </a:solidFill>
              </a:defRPr>
            </a:lvl1pPr>
          </a:lstStyle>
          <a:p>
            <a:pPr lvl="0"/>
            <a:r>
              <a:rPr lang="en-US"/>
              <a:t>Click to edit title</a:t>
            </a:r>
            <a:br>
              <a:rPr lang="en-US"/>
            </a:br>
            <a:r>
              <a:rPr lang="en-US"/>
              <a:t>and company</a:t>
            </a:r>
          </a:p>
        </p:txBody>
      </p:sp>
      <p:sp>
        <p:nvSpPr>
          <p:cNvPr id="67" name="Text Placeholder 7">
            <a:extLst>
              <a:ext uri="{FF2B5EF4-FFF2-40B4-BE49-F238E27FC236}">
                <a16:creationId xmlns:a16="http://schemas.microsoft.com/office/drawing/2014/main" id="{7591DDA6-E1C4-48BB-B001-3AFEC52556DF}"/>
              </a:ext>
            </a:extLst>
          </p:cNvPr>
          <p:cNvSpPr>
            <a:spLocks noGrp="1"/>
          </p:cNvSpPr>
          <p:nvPr>
            <p:ph type="body" sz="quarter" idx="51" hasCustomPrompt="1"/>
          </p:nvPr>
        </p:nvSpPr>
        <p:spPr>
          <a:xfrm>
            <a:off x="10088526" y="2007659"/>
            <a:ext cx="1594440" cy="492443"/>
          </a:xfrm>
        </p:spPr>
        <p:txBody>
          <a:bodyPr lIns="0" tIns="0" anchor="b" anchorCtr="0">
            <a:noAutofit/>
          </a:bodyPr>
          <a:lstStyle>
            <a:lvl1pPr>
              <a:spcAft>
                <a:spcPts val="0"/>
              </a:spcAft>
              <a:defRPr sz="1600" b="1">
                <a:solidFill>
                  <a:schemeClr val="accent1"/>
                </a:solidFill>
              </a:defRPr>
            </a:lvl1pPr>
          </a:lstStyle>
          <a:p>
            <a:pPr lvl="0"/>
            <a:r>
              <a:rPr lang="en-US"/>
              <a:t>Name</a:t>
            </a:r>
            <a:br>
              <a:rPr lang="en-US"/>
            </a:br>
            <a:r>
              <a:rPr lang="en-US"/>
              <a:t>Surname</a:t>
            </a:r>
          </a:p>
        </p:txBody>
      </p:sp>
      <p:sp>
        <p:nvSpPr>
          <p:cNvPr id="75" name="Picture Placeholder 74">
            <a:extLst>
              <a:ext uri="{FF2B5EF4-FFF2-40B4-BE49-F238E27FC236}">
                <a16:creationId xmlns:a16="http://schemas.microsoft.com/office/drawing/2014/main" id="{DC6E9F76-F076-456E-A472-DB4A58BBE5A6}"/>
              </a:ext>
            </a:extLst>
          </p:cNvPr>
          <p:cNvSpPr>
            <a:spLocks noGrp="1"/>
          </p:cNvSpPr>
          <p:nvPr>
            <p:ph type="pic" sz="quarter" idx="52" hasCustomPrompt="1"/>
          </p:nvPr>
        </p:nvSpPr>
        <p:spPr>
          <a:xfrm>
            <a:off x="8081644" y="1454944"/>
            <a:ext cx="1850708" cy="2095078"/>
          </a:xfrm>
          <a:custGeom>
            <a:avLst/>
            <a:gdLst>
              <a:gd name="connsiteX0" fmla="*/ 925354 w 1850708"/>
              <a:gd name="connsiteY0" fmla="*/ 0 h 2095078"/>
              <a:gd name="connsiteX1" fmla="*/ 1850708 w 1850708"/>
              <a:gd name="connsiteY1" fmla="*/ 539715 h 2095078"/>
              <a:gd name="connsiteX2" fmla="*/ 1850708 w 1850708"/>
              <a:gd name="connsiteY2" fmla="*/ 1555365 h 2095078"/>
              <a:gd name="connsiteX3" fmla="*/ 1640353 w 1850708"/>
              <a:gd name="connsiteY3" fmla="*/ 1678054 h 2095078"/>
              <a:gd name="connsiteX4" fmla="*/ 1575607 w 1850708"/>
              <a:gd name="connsiteY4" fmla="*/ 1640713 h 2095078"/>
              <a:gd name="connsiteX5" fmla="*/ 1478376 w 1850708"/>
              <a:gd name="connsiteY5" fmla="*/ 1697209 h 2095078"/>
              <a:gd name="connsiteX6" fmla="*/ 1478376 w 1850708"/>
              <a:gd name="connsiteY6" fmla="*/ 1772528 h 2095078"/>
              <a:gd name="connsiteX7" fmla="*/ 1475787 w 1850708"/>
              <a:gd name="connsiteY7" fmla="*/ 1774038 h 2095078"/>
              <a:gd name="connsiteX8" fmla="*/ 925354 w 1850708"/>
              <a:gd name="connsiteY8" fmla="*/ 2095078 h 2095078"/>
              <a:gd name="connsiteX9" fmla="*/ 0 w 1850708"/>
              <a:gd name="connsiteY9" fmla="*/ 1555365 h 2095078"/>
              <a:gd name="connsiteX10" fmla="*/ 0 w 1850708"/>
              <a:gd name="connsiteY10" fmla="*/ 539715 h 2095078"/>
              <a:gd name="connsiteX11" fmla="*/ 308367 w 1850708"/>
              <a:gd name="connsiteY11" fmla="*/ 359858 h 2095078"/>
              <a:gd name="connsiteX12" fmla="*/ 308401 w 1850708"/>
              <a:gd name="connsiteY12" fmla="*/ 359839 h 2095078"/>
              <a:gd name="connsiteX13" fmla="*/ 308401 w 1850708"/>
              <a:gd name="connsiteY13" fmla="*/ 392942 h 2095078"/>
              <a:gd name="connsiteX14" fmla="*/ 431576 w 1850708"/>
              <a:gd name="connsiteY14" fmla="*/ 463732 h 2095078"/>
              <a:gd name="connsiteX15" fmla="*/ 554043 w 1850708"/>
              <a:gd name="connsiteY15" fmla="*/ 392942 h 2095078"/>
              <a:gd name="connsiteX16" fmla="*/ 554043 w 1850708"/>
              <a:gd name="connsiteY16" fmla="*/ 256317 h 2095078"/>
              <a:gd name="connsiteX17" fmla="*/ 519815 w 1850708"/>
              <a:gd name="connsiteY17" fmla="*/ 236532 h 2095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708" h="2095078">
                <a:moveTo>
                  <a:pt x="925354" y="0"/>
                </a:moveTo>
                <a:lnTo>
                  <a:pt x="1850708" y="539715"/>
                </a:lnTo>
                <a:lnTo>
                  <a:pt x="1850708" y="1555365"/>
                </a:lnTo>
                <a:lnTo>
                  <a:pt x="1640353" y="1678054"/>
                </a:lnTo>
                <a:lnTo>
                  <a:pt x="1575607" y="1640713"/>
                </a:lnTo>
                <a:lnTo>
                  <a:pt x="1478376" y="1697209"/>
                </a:lnTo>
                <a:lnTo>
                  <a:pt x="1478376" y="1772528"/>
                </a:lnTo>
                <a:lnTo>
                  <a:pt x="1475787" y="1774038"/>
                </a:lnTo>
                <a:lnTo>
                  <a:pt x="925354" y="2095078"/>
                </a:lnTo>
                <a:lnTo>
                  <a:pt x="0" y="1555365"/>
                </a:lnTo>
                <a:lnTo>
                  <a:pt x="0" y="539715"/>
                </a:lnTo>
                <a:lnTo>
                  <a:pt x="308367" y="359858"/>
                </a:lnTo>
                <a:lnTo>
                  <a:pt x="308401" y="359839"/>
                </a:lnTo>
                <a:lnTo>
                  <a:pt x="308401" y="392942"/>
                </a:lnTo>
                <a:lnTo>
                  <a:pt x="431576" y="463732"/>
                </a:lnTo>
                <a:lnTo>
                  <a:pt x="554043" y="392942"/>
                </a:lnTo>
                <a:lnTo>
                  <a:pt x="554043" y="256317"/>
                </a:lnTo>
                <a:lnTo>
                  <a:pt x="519815" y="236532"/>
                </a:lnTo>
                <a:close/>
              </a:path>
            </a:pathLst>
          </a:custGeom>
        </p:spPr>
        <p:txBody>
          <a:bodyPr wrap="square" anchor="ctr">
            <a:noAutofit/>
          </a:bodyPr>
          <a:lstStyle>
            <a:lvl1pPr algn="ctr">
              <a:defRPr/>
            </a:lvl1pPr>
          </a:lstStyle>
          <a:p>
            <a:r>
              <a:rPr lang="en-US"/>
              <a:t>Click to place image</a:t>
            </a:r>
          </a:p>
        </p:txBody>
      </p:sp>
      <p:sp>
        <p:nvSpPr>
          <p:cNvPr id="78" name="Text Placeholder 7">
            <a:extLst>
              <a:ext uri="{FF2B5EF4-FFF2-40B4-BE49-F238E27FC236}">
                <a16:creationId xmlns:a16="http://schemas.microsoft.com/office/drawing/2014/main" id="{3C12F8CF-D76F-430A-A158-34C2B1AA7B17}"/>
              </a:ext>
            </a:extLst>
          </p:cNvPr>
          <p:cNvSpPr>
            <a:spLocks noGrp="1"/>
          </p:cNvSpPr>
          <p:nvPr>
            <p:ph type="body" sz="quarter" idx="53" hasCustomPrompt="1"/>
          </p:nvPr>
        </p:nvSpPr>
        <p:spPr>
          <a:xfrm>
            <a:off x="2510838" y="4902831"/>
            <a:ext cx="1594440" cy="423170"/>
          </a:xfrm>
        </p:spPr>
        <p:txBody>
          <a:bodyPr anchor="t">
            <a:noAutofit/>
          </a:bodyPr>
          <a:lstStyle>
            <a:lvl1pPr>
              <a:spcAft>
                <a:spcPts val="0"/>
              </a:spcAft>
              <a:defRPr sz="1200">
                <a:solidFill>
                  <a:schemeClr val="tx2"/>
                </a:solidFill>
              </a:defRPr>
            </a:lvl1pPr>
          </a:lstStyle>
          <a:p>
            <a:pPr lvl="0"/>
            <a:r>
              <a:rPr lang="en-US"/>
              <a:t>Click to edit title</a:t>
            </a:r>
            <a:br>
              <a:rPr lang="en-US"/>
            </a:br>
            <a:r>
              <a:rPr lang="en-US"/>
              <a:t>and company</a:t>
            </a:r>
          </a:p>
        </p:txBody>
      </p:sp>
      <p:sp>
        <p:nvSpPr>
          <p:cNvPr id="79" name="Text Placeholder 7">
            <a:extLst>
              <a:ext uri="{FF2B5EF4-FFF2-40B4-BE49-F238E27FC236}">
                <a16:creationId xmlns:a16="http://schemas.microsoft.com/office/drawing/2014/main" id="{0D72A7D1-C343-4ECE-A732-CD3A2F5B47AE}"/>
              </a:ext>
            </a:extLst>
          </p:cNvPr>
          <p:cNvSpPr>
            <a:spLocks noGrp="1"/>
          </p:cNvSpPr>
          <p:nvPr>
            <p:ph type="body" sz="quarter" idx="54" hasCustomPrompt="1"/>
          </p:nvPr>
        </p:nvSpPr>
        <p:spPr>
          <a:xfrm>
            <a:off x="2510838" y="4331141"/>
            <a:ext cx="1594440" cy="492443"/>
          </a:xfrm>
        </p:spPr>
        <p:txBody>
          <a:bodyPr lIns="0" tIns="0" anchor="b" anchorCtr="0">
            <a:noAutofit/>
          </a:bodyPr>
          <a:lstStyle>
            <a:lvl1pPr>
              <a:spcAft>
                <a:spcPts val="0"/>
              </a:spcAft>
              <a:defRPr sz="1600" b="1">
                <a:solidFill>
                  <a:schemeClr val="accent1"/>
                </a:solidFill>
              </a:defRPr>
            </a:lvl1pPr>
          </a:lstStyle>
          <a:p>
            <a:pPr lvl="0"/>
            <a:r>
              <a:rPr lang="en-US"/>
              <a:t>Name</a:t>
            </a:r>
            <a:br>
              <a:rPr lang="en-US"/>
            </a:br>
            <a:r>
              <a:rPr lang="en-US"/>
              <a:t>Surname</a:t>
            </a:r>
          </a:p>
        </p:txBody>
      </p:sp>
      <p:sp>
        <p:nvSpPr>
          <p:cNvPr id="117" name="Picture Placeholder 116">
            <a:extLst>
              <a:ext uri="{FF2B5EF4-FFF2-40B4-BE49-F238E27FC236}">
                <a16:creationId xmlns:a16="http://schemas.microsoft.com/office/drawing/2014/main" id="{0E03316D-172C-4216-AFCB-805D2B40B758}"/>
              </a:ext>
            </a:extLst>
          </p:cNvPr>
          <p:cNvSpPr>
            <a:spLocks noGrp="1"/>
          </p:cNvSpPr>
          <p:nvPr>
            <p:ph type="pic" sz="quarter" idx="55" hasCustomPrompt="1"/>
          </p:nvPr>
        </p:nvSpPr>
        <p:spPr>
          <a:xfrm>
            <a:off x="509036" y="3778426"/>
            <a:ext cx="1850708" cy="2095078"/>
          </a:xfrm>
          <a:custGeom>
            <a:avLst/>
            <a:gdLst>
              <a:gd name="connsiteX0" fmla="*/ 925354 w 1850708"/>
              <a:gd name="connsiteY0" fmla="*/ 0 h 2095078"/>
              <a:gd name="connsiteX1" fmla="*/ 1850708 w 1850708"/>
              <a:gd name="connsiteY1" fmla="*/ 539715 h 2095078"/>
              <a:gd name="connsiteX2" fmla="*/ 1850708 w 1850708"/>
              <a:gd name="connsiteY2" fmla="*/ 1555365 h 2095078"/>
              <a:gd name="connsiteX3" fmla="*/ 1640353 w 1850708"/>
              <a:gd name="connsiteY3" fmla="*/ 1678054 h 2095078"/>
              <a:gd name="connsiteX4" fmla="*/ 1575607 w 1850708"/>
              <a:gd name="connsiteY4" fmla="*/ 1640713 h 2095078"/>
              <a:gd name="connsiteX5" fmla="*/ 1478376 w 1850708"/>
              <a:gd name="connsiteY5" fmla="*/ 1697209 h 2095078"/>
              <a:gd name="connsiteX6" fmla="*/ 1478376 w 1850708"/>
              <a:gd name="connsiteY6" fmla="*/ 1772528 h 2095078"/>
              <a:gd name="connsiteX7" fmla="*/ 1475787 w 1850708"/>
              <a:gd name="connsiteY7" fmla="*/ 1774038 h 2095078"/>
              <a:gd name="connsiteX8" fmla="*/ 925354 w 1850708"/>
              <a:gd name="connsiteY8" fmla="*/ 2095078 h 2095078"/>
              <a:gd name="connsiteX9" fmla="*/ 0 w 1850708"/>
              <a:gd name="connsiteY9" fmla="*/ 1555365 h 2095078"/>
              <a:gd name="connsiteX10" fmla="*/ 0 w 1850708"/>
              <a:gd name="connsiteY10" fmla="*/ 539715 h 2095078"/>
              <a:gd name="connsiteX11" fmla="*/ 308367 w 1850708"/>
              <a:gd name="connsiteY11" fmla="*/ 359858 h 2095078"/>
              <a:gd name="connsiteX12" fmla="*/ 308401 w 1850708"/>
              <a:gd name="connsiteY12" fmla="*/ 359839 h 2095078"/>
              <a:gd name="connsiteX13" fmla="*/ 308401 w 1850708"/>
              <a:gd name="connsiteY13" fmla="*/ 392942 h 2095078"/>
              <a:gd name="connsiteX14" fmla="*/ 431576 w 1850708"/>
              <a:gd name="connsiteY14" fmla="*/ 463732 h 2095078"/>
              <a:gd name="connsiteX15" fmla="*/ 554043 w 1850708"/>
              <a:gd name="connsiteY15" fmla="*/ 392942 h 2095078"/>
              <a:gd name="connsiteX16" fmla="*/ 554043 w 1850708"/>
              <a:gd name="connsiteY16" fmla="*/ 256317 h 2095078"/>
              <a:gd name="connsiteX17" fmla="*/ 519815 w 1850708"/>
              <a:gd name="connsiteY17" fmla="*/ 236532 h 2095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708" h="2095078">
                <a:moveTo>
                  <a:pt x="925354" y="0"/>
                </a:moveTo>
                <a:lnTo>
                  <a:pt x="1850708" y="539715"/>
                </a:lnTo>
                <a:lnTo>
                  <a:pt x="1850708" y="1555365"/>
                </a:lnTo>
                <a:lnTo>
                  <a:pt x="1640353" y="1678054"/>
                </a:lnTo>
                <a:lnTo>
                  <a:pt x="1575607" y="1640713"/>
                </a:lnTo>
                <a:lnTo>
                  <a:pt x="1478376" y="1697209"/>
                </a:lnTo>
                <a:lnTo>
                  <a:pt x="1478376" y="1772528"/>
                </a:lnTo>
                <a:lnTo>
                  <a:pt x="1475787" y="1774038"/>
                </a:lnTo>
                <a:lnTo>
                  <a:pt x="925354" y="2095078"/>
                </a:lnTo>
                <a:lnTo>
                  <a:pt x="0" y="1555365"/>
                </a:lnTo>
                <a:lnTo>
                  <a:pt x="0" y="539715"/>
                </a:lnTo>
                <a:lnTo>
                  <a:pt x="308367" y="359858"/>
                </a:lnTo>
                <a:lnTo>
                  <a:pt x="308401" y="359839"/>
                </a:lnTo>
                <a:lnTo>
                  <a:pt x="308401" y="392942"/>
                </a:lnTo>
                <a:lnTo>
                  <a:pt x="431576" y="463732"/>
                </a:lnTo>
                <a:lnTo>
                  <a:pt x="554043" y="392942"/>
                </a:lnTo>
                <a:lnTo>
                  <a:pt x="554043" y="256317"/>
                </a:lnTo>
                <a:lnTo>
                  <a:pt x="519815" y="236532"/>
                </a:lnTo>
                <a:close/>
              </a:path>
            </a:pathLst>
          </a:custGeom>
        </p:spPr>
        <p:txBody>
          <a:bodyPr wrap="square" anchor="ctr">
            <a:noAutofit/>
          </a:bodyPr>
          <a:lstStyle>
            <a:lvl1pPr algn="ctr">
              <a:defRPr/>
            </a:lvl1pPr>
          </a:lstStyle>
          <a:p>
            <a:r>
              <a:rPr lang="en-US"/>
              <a:t>Click to place image</a:t>
            </a:r>
          </a:p>
        </p:txBody>
      </p:sp>
      <p:sp>
        <p:nvSpPr>
          <p:cNvPr id="120" name="Text Placeholder 7">
            <a:extLst>
              <a:ext uri="{FF2B5EF4-FFF2-40B4-BE49-F238E27FC236}">
                <a16:creationId xmlns:a16="http://schemas.microsoft.com/office/drawing/2014/main" id="{C645123E-D581-4791-A6A2-48C9631CDD21}"/>
              </a:ext>
            </a:extLst>
          </p:cNvPr>
          <p:cNvSpPr>
            <a:spLocks noGrp="1"/>
          </p:cNvSpPr>
          <p:nvPr>
            <p:ph type="body" sz="quarter" idx="56" hasCustomPrompt="1"/>
          </p:nvPr>
        </p:nvSpPr>
        <p:spPr>
          <a:xfrm>
            <a:off x="6300199" y="4907594"/>
            <a:ext cx="1594440" cy="423170"/>
          </a:xfrm>
        </p:spPr>
        <p:txBody>
          <a:bodyPr anchor="t">
            <a:noAutofit/>
          </a:bodyPr>
          <a:lstStyle>
            <a:lvl1pPr>
              <a:spcAft>
                <a:spcPts val="0"/>
              </a:spcAft>
              <a:defRPr sz="1200">
                <a:solidFill>
                  <a:schemeClr val="tx2"/>
                </a:solidFill>
              </a:defRPr>
            </a:lvl1pPr>
          </a:lstStyle>
          <a:p>
            <a:pPr lvl="0"/>
            <a:r>
              <a:rPr lang="en-US"/>
              <a:t>Click to edit title</a:t>
            </a:r>
            <a:br>
              <a:rPr lang="en-US"/>
            </a:br>
            <a:r>
              <a:rPr lang="en-US"/>
              <a:t>and company</a:t>
            </a:r>
          </a:p>
        </p:txBody>
      </p:sp>
      <p:sp>
        <p:nvSpPr>
          <p:cNvPr id="121" name="Text Placeholder 7">
            <a:extLst>
              <a:ext uri="{FF2B5EF4-FFF2-40B4-BE49-F238E27FC236}">
                <a16:creationId xmlns:a16="http://schemas.microsoft.com/office/drawing/2014/main" id="{6789AAD4-E3C3-47A6-BDBC-A7CF8B67C7EC}"/>
              </a:ext>
            </a:extLst>
          </p:cNvPr>
          <p:cNvSpPr>
            <a:spLocks noGrp="1"/>
          </p:cNvSpPr>
          <p:nvPr>
            <p:ph type="body" sz="quarter" idx="57" hasCustomPrompt="1"/>
          </p:nvPr>
        </p:nvSpPr>
        <p:spPr>
          <a:xfrm>
            <a:off x="6300199" y="4335904"/>
            <a:ext cx="1594440" cy="492443"/>
          </a:xfrm>
        </p:spPr>
        <p:txBody>
          <a:bodyPr lIns="0" tIns="0" anchor="b" anchorCtr="0">
            <a:noAutofit/>
          </a:bodyPr>
          <a:lstStyle>
            <a:lvl1pPr>
              <a:spcAft>
                <a:spcPts val="0"/>
              </a:spcAft>
              <a:defRPr sz="1600" b="1">
                <a:solidFill>
                  <a:schemeClr val="accent1"/>
                </a:solidFill>
              </a:defRPr>
            </a:lvl1pPr>
          </a:lstStyle>
          <a:p>
            <a:pPr lvl="0"/>
            <a:r>
              <a:rPr lang="en-US"/>
              <a:t>Name</a:t>
            </a:r>
            <a:br>
              <a:rPr lang="en-US"/>
            </a:br>
            <a:r>
              <a:rPr lang="en-US"/>
              <a:t>Surname</a:t>
            </a:r>
          </a:p>
        </p:txBody>
      </p:sp>
      <p:sp>
        <p:nvSpPr>
          <p:cNvPr id="129" name="Picture Placeholder 128">
            <a:extLst>
              <a:ext uri="{FF2B5EF4-FFF2-40B4-BE49-F238E27FC236}">
                <a16:creationId xmlns:a16="http://schemas.microsoft.com/office/drawing/2014/main" id="{1F94E1D2-2297-4B3C-941D-E62FA168CFB7}"/>
              </a:ext>
            </a:extLst>
          </p:cNvPr>
          <p:cNvSpPr>
            <a:spLocks noGrp="1"/>
          </p:cNvSpPr>
          <p:nvPr>
            <p:ph type="pic" sz="quarter" idx="58" hasCustomPrompt="1"/>
          </p:nvPr>
        </p:nvSpPr>
        <p:spPr>
          <a:xfrm>
            <a:off x="4293634" y="3778426"/>
            <a:ext cx="1850708" cy="2095078"/>
          </a:xfrm>
          <a:custGeom>
            <a:avLst/>
            <a:gdLst>
              <a:gd name="connsiteX0" fmla="*/ 925354 w 1850708"/>
              <a:gd name="connsiteY0" fmla="*/ 0 h 2095078"/>
              <a:gd name="connsiteX1" fmla="*/ 1850708 w 1850708"/>
              <a:gd name="connsiteY1" fmla="*/ 539715 h 2095078"/>
              <a:gd name="connsiteX2" fmla="*/ 1850708 w 1850708"/>
              <a:gd name="connsiteY2" fmla="*/ 1555365 h 2095078"/>
              <a:gd name="connsiteX3" fmla="*/ 1640353 w 1850708"/>
              <a:gd name="connsiteY3" fmla="*/ 1678054 h 2095078"/>
              <a:gd name="connsiteX4" fmla="*/ 1575607 w 1850708"/>
              <a:gd name="connsiteY4" fmla="*/ 1640713 h 2095078"/>
              <a:gd name="connsiteX5" fmla="*/ 1478376 w 1850708"/>
              <a:gd name="connsiteY5" fmla="*/ 1697209 h 2095078"/>
              <a:gd name="connsiteX6" fmla="*/ 1478376 w 1850708"/>
              <a:gd name="connsiteY6" fmla="*/ 1772528 h 2095078"/>
              <a:gd name="connsiteX7" fmla="*/ 1475787 w 1850708"/>
              <a:gd name="connsiteY7" fmla="*/ 1774038 h 2095078"/>
              <a:gd name="connsiteX8" fmla="*/ 925354 w 1850708"/>
              <a:gd name="connsiteY8" fmla="*/ 2095078 h 2095078"/>
              <a:gd name="connsiteX9" fmla="*/ 0 w 1850708"/>
              <a:gd name="connsiteY9" fmla="*/ 1555365 h 2095078"/>
              <a:gd name="connsiteX10" fmla="*/ 0 w 1850708"/>
              <a:gd name="connsiteY10" fmla="*/ 539715 h 2095078"/>
              <a:gd name="connsiteX11" fmla="*/ 308367 w 1850708"/>
              <a:gd name="connsiteY11" fmla="*/ 359858 h 2095078"/>
              <a:gd name="connsiteX12" fmla="*/ 308401 w 1850708"/>
              <a:gd name="connsiteY12" fmla="*/ 359839 h 2095078"/>
              <a:gd name="connsiteX13" fmla="*/ 308401 w 1850708"/>
              <a:gd name="connsiteY13" fmla="*/ 392942 h 2095078"/>
              <a:gd name="connsiteX14" fmla="*/ 431576 w 1850708"/>
              <a:gd name="connsiteY14" fmla="*/ 463732 h 2095078"/>
              <a:gd name="connsiteX15" fmla="*/ 554043 w 1850708"/>
              <a:gd name="connsiteY15" fmla="*/ 392942 h 2095078"/>
              <a:gd name="connsiteX16" fmla="*/ 554043 w 1850708"/>
              <a:gd name="connsiteY16" fmla="*/ 256317 h 2095078"/>
              <a:gd name="connsiteX17" fmla="*/ 519815 w 1850708"/>
              <a:gd name="connsiteY17" fmla="*/ 236532 h 2095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708" h="2095078">
                <a:moveTo>
                  <a:pt x="925354" y="0"/>
                </a:moveTo>
                <a:lnTo>
                  <a:pt x="1850708" y="539715"/>
                </a:lnTo>
                <a:lnTo>
                  <a:pt x="1850708" y="1555365"/>
                </a:lnTo>
                <a:lnTo>
                  <a:pt x="1640353" y="1678054"/>
                </a:lnTo>
                <a:lnTo>
                  <a:pt x="1575607" y="1640713"/>
                </a:lnTo>
                <a:lnTo>
                  <a:pt x="1478376" y="1697209"/>
                </a:lnTo>
                <a:lnTo>
                  <a:pt x="1478376" y="1772528"/>
                </a:lnTo>
                <a:lnTo>
                  <a:pt x="1475787" y="1774038"/>
                </a:lnTo>
                <a:lnTo>
                  <a:pt x="925354" y="2095078"/>
                </a:lnTo>
                <a:lnTo>
                  <a:pt x="0" y="1555365"/>
                </a:lnTo>
                <a:lnTo>
                  <a:pt x="0" y="539715"/>
                </a:lnTo>
                <a:lnTo>
                  <a:pt x="308367" y="359858"/>
                </a:lnTo>
                <a:lnTo>
                  <a:pt x="308401" y="359839"/>
                </a:lnTo>
                <a:lnTo>
                  <a:pt x="308401" y="392942"/>
                </a:lnTo>
                <a:lnTo>
                  <a:pt x="431576" y="463732"/>
                </a:lnTo>
                <a:lnTo>
                  <a:pt x="554043" y="392942"/>
                </a:lnTo>
                <a:lnTo>
                  <a:pt x="554043" y="256317"/>
                </a:lnTo>
                <a:lnTo>
                  <a:pt x="519815" y="236532"/>
                </a:lnTo>
                <a:close/>
              </a:path>
            </a:pathLst>
          </a:custGeom>
        </p:spPr>
        <p:txBody>
          <a:bodyPr wrap="square" anchor="ctr">
            <a:noAutofit/>
          </a:bodyPr>
          <a:lstStyle>
            <a:lvl1pPr algn="ctr">
              <a:defRPr/>
            </a:lvl1pPr>
          </a:lstStyle>
          <a:p>
            <a:r>
              <a:rPr lang="en-US"/>
              <a:t>Click to place image</a:t>
            </a:r>
          </a:p>
        </p:txBody>
      </p:sp>
      <p:sp>
        <p:nvSpPr>
          <p:cNvPr id="132" name="Text Placeholder 7">
            <a:extLst>
              <a:ext uri="{FF2B5EF4-FFF2-40B4-BE49-F238E27FC236}">
                <a16:creationId xmlns:a16="http://schemas.microsoft.com/office/drawing/2014/main" id="{4BB485ED-40B4-4054-93C4-5C7E971047A2}"/>
              </a:ext>
            </a:extLst>
          </p:cNvPr>
          <p:cNvSpPr>
            <a:spLocks noGrp="1"/>
          </p:cNvSpPr>
          <p:nvPr>
            <p:ph type="body" sz="quarter" idx="59" hasCustomPrompt="1"/>
          </p:nvPr>
        </p:nvSpPr>
        <p:spPr>
          <a:xfrm>
            <a:off x="10088526" y="4902831"/>
            <a:ext cx="1594440" cy="423170"/>
          </a:xfrm>
        </p:spPr>
        <p:txBody>
          <a:bodyPr anchor="t">
            <a:noAutofit/>
          </a:bodyPr>
          <a:lstStyle>
            <a:lvl1pPr>
              <a:spcAft>
                <a:spcPts val="0"/>
              </a:spcAft>
              <a:defRPr sz="1200">
                <a:solidFill>
                  <a:schemeClr val="tx2"/>
                </a:solidFill>
              </a:defRPr>
            </a:lvl1pPr>
          </a:lstStyle>
          <a:p>
            <a:pPr lvl="0"/>
            <a:r>
              <a:rPr lang="en-US"/>
              <a:t>Click to edit title</a:t>
            </a:r>
            <a:br>
              <a:rPr lang="en-US"/>
            </a:br>
            <a:r>
              <a:rPr lang="en-US"/>
              <a:t>and company</a:t>
            </a:r>
          </a:p>
        </p:txBody>
      </p:sp>
      <p:sp>
        <p:nvSpPr>
          <p:cNvPr id="133" name="Text Placeholder 7">
            <a:extLst>
              <a:ext uri="{FF2B5EF4-FFF2-40B4-BE49-F238E27FC236}">
                <a16:creationId xmlns:a16="http://schemas.microsoft.com/office/drawing/2014/main" id="{9F758F29-B9FE-4F60-A876-C2C9DF187FCC}"/>
              </a:ext>
            </a:extLst>
          </p:cNvPr>
          <p:cNvSpPr>
            <a:spLocks noGrp="1"/>
          </p:cNvSpPr>
          <p:nvPr>
            <p:ph type="body" sz="quarter" idx="60" hasCustomPrompt="1"/>
          </p:nvPr>
        </p:nvSpPr>
        <p:spPr>
          <a:xfrm>
            <a:off x="10088526" y="4331141"/>
            <a:ext cx="1594440" cy="492443"/>
          </a:xfrm>
        </p:spPr>
        <p:txBody>
          <a:bodyPr lIns="0" tIns="0" anchor="b" anchorCtr="0">
            <a:noAutofit/>
          </a:bodyPr>
          <a:lstStyle>
            <a:lvl1pPr>
              <a:spcAft>
                <a:spcPts val="0"/>
              </a:spcAft>
              <a:defRPr sz="1600" b="1">
                <a:solidFill>
                  <a:schemeClr val="accent1"/>
                </a:solidFill>
              </a:defRPr>
            </a:lvl1pPr>
          </a:lstStyle>
          <a:p>
            <a:pPr lvl="0"/>
            <a:r>
              <a:rPr lang="en-US"/>
              <a:t>Name</a:t>
            </a:r>
            <a:br>
              <a:rPr lang="en-US"/>
            </a:br>
            <a:r>
              <a:rPr lang="en-US"/>
              <a:t>Surname</a:t>
            </a:r>
          </a:p>
        </p:txBody>
      </p:sp>
      <p:sp>
        <p:nvSpPr>
          <p:cNvPr id="141" name="Picture Placeholder 140">
            <a:extLst>
              <a:ext uri="{FF2B5EF4-FFF2-40B4-BE49-F238E27FC236}">
                <a16:creationId xmlns:a16="http://schemas.microsoft.com/office/drawing/2014/main" id="{E6A07CDB-7289-4A01-A1CB-C5A1B4934135}"/>
              </a:ext>
            </a:extLst>
          </p:cNvPr>
          <p:cNvSpPr>
            <a:spLocks noGrp="1"/>
          </p:cNvSpPr>
          <p:nvPr>
            <p:ph type="pic" sz="quarter" idx="61" hasCustomPrompt="1"/>
          </p:nvPr>
        </p:nvSpPr>
        <p:spPr>
          <a:xfrm>
            <a:off x="8081644" y="3778426"/>
            <a:ext cx="1850708" cy="2095078"/>
          </a:xfrm>
          <a:custGeom>
            <a:avLst/>
            <a:gdLst>
              <a:gd name="connsiteX0" fmla="*/ 925354 w 1850708"/>
              <a:gd name="connsiteY0" fmla="*/ 0 h 2095078"/>
              <a:gd name="connsiteX1" fmla="*/ 1850708 w 1850708"/>
              <a:gd name="connsiteY1" fmla="*/ 539715 h 2095078"/>
              <a:gd name="connsiteX2" fmla="*/ 1850708 w 1850708"/>
              <a:gd name="connsiteY2" fmla="*/ 1555365 h 2095078"/>
              <a:gd name="connsiteX3" fmla="*/ 1640353 w 1850708"/>
              <a:gd name="connsiteY3" fmla="*/ 1678054 h 2095078"/>
              <a:gd name="connsiteX4" fmla="*/ 1575607 w 1850708"/>
              <a:gd name="connsiteY4" fmla="*/ 1640713 h 2095078"/>
              <a:gd name="connsiteX5" fmla="*/ 1478376 w 1850708"/>
              <a:gd name="connsiteY5" fmla="*/ 1697209 h 2095078"/>
              <a:gd name="connsiteX6" fmla="*/ 1478376 w 1850708"/>
              <a:gd name="connsiteY6" fmla="*/ 1772528 h 2095078"/>
              <a:gd name="connsiteX7" fmla="*/ 1475787 w 1850708"/>
              <a:gd name="connsiteY7" fmla="*/ 1774038 h 2095078"/>
              <a:gd name="connsiteX8" fmla="*/ 925354 w 1850708"/>
              <a:gd name="connsiteY8" fmla="*/ 2095078 h 2095078"/>
              <a:gd name="connsiteX9" fmla="*/ 0 w 1850708"/>
              <a:gd name="connsiteY9" fmla="*/ 1555365 h 2095078"/>
              <a:gd name="connsiteX10" fmla="*/ 0 w 1850708"/>
              <a:gd name="connsiteY10" fmla="*/ 539715 h 2095078"/>
              <a:gd name="connsiteX11" fmla="*/ 308367 w 1850708"/>
              <a:gd name="connsiteY11" fmla="*/ 359858 h 2095078"/>
              <a:gd name="connsiteX12" fmla="*/ 308401 w 1850708"/>
              <a:gd name="connsiteY12" fmla="*/ 359839 h 2095078"/>
              <a:gd name="connsiteX13" fmla="*/ 308401 w 1850708"/>
              <a:gd name="connsiteY13" fmla="*/ 392942 h 2095078"/>
              <a:gd name="connsiteX14" fmla="*/ 431576 w 1850708"/>
              <a:gd name="connsiteY14" fmla="*/ 463732 h 2095078"/>
              <a:gd name="connsiteX15" fmla="*/ 554043 w 1850708"/>
              <a:gd name="connsiteY15" fmla="*/ 392942 h 2095078"/>
              <a:gd name="connsiteX16" fmla="*/ 554043 w 1850708"/>
              <a:gd name="connsiteY16" fmla="*/ 256317 h 2095078"/>
              <a:gd name="connsiteX17" fmla="*/ 519815 w 1850708"/>
              <a:gd name="connsiteY17" fmla="*/ 236532 h 2095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708" h="2095078">
                <a:moveTo>
                  <a:pt x="925354" y="0"/>
                </a:moveTo>
                <a:lnTo>
                  <a:pt x="1850708" y="539715"/>
                </a:lnTo>
                <a:lnTo>
                  <a:pt x="1850708" y="1555365"/>
                </a:lnTo>
                <a:lnTo>
                  <a:pt x="1640353" y="1678054"/>
                </a:lnTo>
                <a:lnTo>
                  <a:pt x="1575607" y="1640713"/>
                </a:lnTo>
                <a:lnTo>
                  <a:pt x="1478376" y="1697209"/>
                </a:lnTo>
                <a:lnTo>
                  <a:pt x="1478376" y="1772528"/>
                </a:lnTo>
                <a:lnTo>
                  <a:pt x="1475787" y="1774038"/>
                </a:lnTo>
                <a:lnTo>
                  <a:pt x="925354" y="2095078"/>
                </a:lnTo>
                <a:lnTo>
                  <a:pt x="0" y="1555365"/>
                </a:lnTo>
                <a:lnTo>
                  <a:pt x="0" y="539715"/>
                </a:lnTo>
                <a:lnTo>
                  <a:pt x="308367" y="359858"/>
                </a:lnTo>
                <a:lnTo>
                  <a:pt x="308401" y="359839"/>
                </a:lnTo>
                <a:lnTo>
                  <a:pt x="308401" y="392942"/>
                </a:lnTo>
                <a:lnTo>
                  <a:pt x="431576" y="463732"/>
                </a:lnTo>
                <a:lnTo>
                  <a:pt x="554043" y="392942"/>
                </a:lnTo>
                <a:lnTo>
                  <a:pt x="554043" y="256317"/>
                </a:lnTo>
                <a:lnTo>
                  <a:pt x="519815" y="236532"/>
                </a:lnTo>
                <a:close/>
              </a:path>
            </a:pathLst>
          </a:custGeom>
        </p:spPr>
        <p:txBody>
          <a:bodyPr wrap="square" anchor="ctr">
            <a:noAutofit/>
          </a:bodyPr>
          <a:lstStyle>
            <a:lvl1pPr algn="ctr">
              <a:defRPr/>
            </a:lvl1pPr>
          </a:lstStyle>
          <a:p>
            <a:r>
              <a:rPr lang="en-US"/>
              <a:t>Click to place image</a:t>
            </a:r>
          </a:p>
        </p:txBody>
      </p:sp>
      <p:sp>
        <p:nvSpPr>
          <p:cNvPr id="84" name="Text Placeholder 44">
            <a:extLst>
              <a:ext uri="{FF2B5EF4-FFF2-40B4-BE49-F238E27FC236}">
                <a16:creationId xmlns:a16="http://schemas.microsoft.com/office/drawing/2014/main" id="{AD049FB8-08E9-1C47-BEF2-8B3AB85EF56C}"/>
              </a:ext>
            </a:extLst>
          </p:cNvPr>
          <p:cNvSpPr>
            <a:spLocks noGrp="1"/>
          </p:cNvSpPr>
          <p:nvPr>
            <p:ph type="body" sz="quarter" idx="45" hasCustomPrompt="1"/>
          </p:nvPr>
        </p:nvSpPr>
        <p:spPr>
          <a:xfrm>
            <a:off x="2075498" y="6417480"/>
            <a:ext cx="6591617" cy="180000"/>
          </a:xfrm>
        </p:spPr>
        <p:txBody>
          <a:bodyPr anchor="t">
            <a:noAutofit/>
          </a:bodyPr>
          <a:lstStyle>
            <a:lvl1pPr>
              <a:spcAft>
                <a:spcPts val="0"/>
              </a:spcAft>
              <a:defRPr sz="800" b="0">
                <a:solidFill>
                  <a:schemeClr val="tx2"/>
                </a:solidFill>
              </a:defRPr>
            </a:lvl1pPr>
            <a:lvl2pPr marL="0" indent="0">
              <a:buNone/>
              <a:defRPr/>
            </a:lvl2pPr>
          </a:lstStyle>
          <a:p>
            <a:pPr lvl="0"/>
            <a:r>
              <a:rPr lang="en-US"/>
              <a:t>Add footnotes here if needed</a:t>
            </a:r>
          </a:p>
        </p:txBody>
      </p:sp>
    </p:spTree>
    <p:custDataLst>
      <p:tags r:id="rId1"/>
    </p:custDataLst>
    <p:extLst>
      <p:ext uri="{BB962C8B-B14F-4D97-AF65-F5344CB8AC3E}">
        <p14:creationId xmlns:p14="http://schemas.microsoft.com/office/powerpoint/2010/main" val="24369404"/>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hoto Collage A">
    <p:bg>
      <p:bgPr>
        <a:solidFill>
          <a:schemeClr val="accent1"/>
        </a:solidFill>
        <a:effectLst/>
      </p:bgPr>
    </p:bg>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id="{33A245E8-1C26-4A37-4F9C-2432168A1C58}"/>
              </a:ext>
            </a:extLst>
          </p:cNvPr>
          <p:cNvPicPr>
            <a:picLocks noChangeAspect="1"/>
          </p:cNvPicPr>
          <p:nvPr userDrawn="1"/>
        </p:nvPicPr>
        <p:blipFill>
          <a:blip r:embed="rId4"/>
          <a:stretch>
            <a:fillRect/>
          </a:stretch>
        </p:blipFill>
        <p:spPr>
          <a:xfrm>
            <a:off x="7117295" y="4709769"/>
            <a:ext cx="1774090" cy="1450974"/>
          </a:xfrm>
          <a:prstGeom prst="rect">
            <a:avLst/>
          </a:prstGeom>
        </p:spPr>
      </p:pic>
      <p:pic>
        <p:nvPicPr>
          <p:cNvPr id="45" name="Picture 44">
            <a:extLst>
              <a:ext uri="{FF2B5EF4-FFF2-40B4-BE49-F238E27FC236}">
                <a16:creationId xmlns:a16="http://schemas.microsoft.com/office/drawing/2014/main" id="{6D684911-A8E6-F0F0-C0B0-7BCA11513D63}"/>
              </a:ext>
            </a:extLst>
          </p:cNvPr>
          <p:cNvPicPr>
            <a:picLocks noChangeAspect="1"/>
          </p:cNvPicPr>
          <p:nvPr userDrawn="1"/>
        </p:nvPicPr>
        <p:blipFill>
          <a:blip r:embed="rId4"/>
          <a:stretch>
            <a:fillRect/>
          </a:stretch>
        </p:blipFill>
        <p:spPr>
          <a:xfrm>
            <a:off x="132401" y="4657959"/>
            <a:ext cx="1774090" cy="1450974"/>
          </a:xfrm>
          <a:prstGeom prst="rect">
            <a:avLst/>
          </a:prstGeom>
        </p:spPr>
      </p:pic>
      <p:pic>
        <p:nvPicPr>
          <p:cNvPr id="42" name="Picture 41">
            <a:extLst>
              <a:ext uri="{FF2B5EF4-FFF2-40B4-BE49-F238E27FC236}">
                <a16:creationId xmlns:a16="http://schemas.microsoft.com/office/drawing/2014/main" id="{6C672E25-E819-80E5-1C64-237E6FEECC4B}"/>
              </a:ext>
            </a:extLst>
          </p:cNvPr>
          <p:cNvPicPr>
            <a:picLocks noChangeAspect="1"/>
          </p:cNvPicPr>
          <p:nvPr userDrawn="1"/>
        </p:nvPicPr>
        <p:blipFill>
          <a:blip r:embed="rId5"/>
          <a:stretch>
            <a:fillRect/>
          </a:stretch>
        </p:blipFill>
        <p:spPr>
          <a:xfrm>
            <a:off x="0" y="1173113"/>
            <a:ext cx="1231499" cy="1012024"/>
          </a:xfrm>
          <a:prstGeom prst="rect">
            <a:avLst/>
          </a:prstGeom>
        </p:spPr>
      </p:pic>
      <p:pic>
        <p:nvPicPr>
          <p:cNvPr id="58" name="Picture 57">
            <a:extLst>
              <a:ext uri="{FF2B5EF4-FFF2-40B4-BE49-F238E27FC236}">
                <a16:creationId xmlns:a16="http://schemas.microsoft.com/office/drawing/2014/main" id="{1C4A6C53-2ADD-9911-7814-0EFEBAB82ADF}"/>
              </a:ext>
            </a:extLst>
          </p:cNvPr>
          <p:cNvPicPr>
            <a:picLocks noChangeAspect="1"/>
          </p:cNvPicPr>
          <p:nvPr userDrawn="1"/>
        </p:nvPicPr>
        <p:blipFill>
          <a:blip r:embed="rId6"/>
          <a:stretch>
            <a:fillRect/>
          </a:stretch>
        </p:blipFill>
        <p:spPr>
          <a:xfrm>
            <a:off x="3295844" y="4777506"/>
            <a:ext cx="437721" cy="497534"/>
          </a:xfrm>
          <a:prstGeom prst="rect">
            <a:avLst/>
          </a:prstGeom>
        </p:spPr>
      </p:pic>
      <p:pic>
        <p:nvPicPr>
          <p:cNvPr id="11" name="Picture 10">
            <a:extLst>
              <a:ext uri="{FF2B5EF4-FFF2-40B4-BE49-F238E27FC236}">
                <a16:creationId xmlns:a16="http://schemas.microsoft.com/office/drawing/2014/main" id="{1723A27E-B81B-609E-93AB-AA6AD37BFC16}"/>
              </a:ext>
            </a:extLst>
          </p:cNvPr>
          <p:cNvPicPr>
            <a:picLocks noChangeAspect="1"/>
          </p:cNvPicPr>
          <p:nvPr userDrawn="1"/>
        </p:nvPicPr>
        <p:blipFill>
          <a:blip r:embed="rId7"/>
          <a:stretch>
            <a:fillRect/>
          </a:stretch>
        </p:blipFill>
        <p:spPr>
          <a:xfrm>
            <a:off x="10624957" y="607978"/>
            <a:ext cx="890093" cy="1005927"/>
          </a:xfrm>
          <a:prstGeom prst="rect">
            <a:avLst/>
          </a:prstGeom>
        </p:spPr>
      </p:pic>
      <p:pic>
        <p:nvPicPr>
          <p:cNvPr id="10" name="Picture 9">
            <a:extLst>
              <a:ext uri="{FF2B5EF4-FFF2-40B4-BE49-F238E27FC236}">
                <a16:creationId xmlns:a16="http://schemas.microsoft.com/office/drawing/2014/main" id="{278A9B15-7221-3EEE-C082-37B572449586}"/>
              </a:ext>
            </a:extLst>
          </p:cNvPr>
          <p:cNvPicPr>
            <a:picLocks noChangeAspect="1"/>
          </p:cNvPicPr>
          <p:nvPr userDrawn="1"/>
        </p:nvPicPr>
        <p:blipFill>
          <a:blip r:embed="rId6"/>
          <a:stretch>
            <a:fillRect/>
          </a:stretch>
        </p:blipFill>
        <p:spPr>
          <a:xfrm>
            <a:off x="8613418" y="5218620"/>
            <a:ext cx="548688" cy="627942"/>
          </a:xfrm>
          <a:prstGeom prst="rect">
            <a:avLst/>
          </a:prstGeom>
        </p:spPr>
      </p:pic>
      <p:pic>
        <p:nvPicPr>
          <p:cNvPr id="5" name="Picture 4">
            <a:extLst>
              <a:ext uri="{FF2B5EF4-FFF2-40B4-BE49-F238E27FC236}">
                <a16:creationId xmlns:a16="http://schemas.microsoft.com/office/drawing/2014/main" id="{BA3B3376-EABD-0118-A09B-21B29F913038}"/>
              </a:ext>
            </a:extLst>
          </p:cNvPr>
          <p:cNvPicPr>
            <a:picLocks noChangeAspect="1"/>
          </p:cNvPicPr>
          <p:nvPr userDrawn="1"/>
        </p:nvPicPr>
        <p:blipFill>
          <a:blip r:embed="rId8"/>
          <a:stretch>
            <a:fillRect/>
          </a:stretch>
        </p:blipFill>
        <p:spPr>
          <a:xfrm>
            <a:off x="4404454" y="3759820"/>
            <a:ext cx="798645" cy="902286"/>
          </a:xfrm>
          <a:prstGeom prst="rect">
            <a:avLst/>
          </a:prstGeom>
        </p:spPr>
      </p:pic>
      <p:pic>
        <p:nvPicPr>
          <p:cNvPr id="8" name="Picture 7">
            <a:extLst>
              <a:ext uri="{FF2B5EF4-FFF2-40B4-BE49-F238E27FC236}">
                <a16:creationId xmlns:a16="http://schemas.microsoft.com/office/drawing/2014/main" id="{AE2B6ADC-68C5-0B06-A583-3AA543C1FA9A}"/>
              </a:ext>
            </a:extLst>
          </p:cNvPr>
          <p:cNvPicPr>
            <a:picLocks noChangeAspect="1"/>
          </p:cNvPicPr>
          <p:nvPr userDrawn="1"/>
        </p:nvPicPr>
        <p:blipFill>
          <a:blip r:embed="rId9"/>
          <a:stretch>
            <a:fillRect/>
          </a:stretch>
        </p:blipFill>
        <p:spPr>
          <a:xfrm>
            <a:off x="7278530" y="1853896"/>
            <a:ext cx="554784" cy="627942"/>
          </a:xfrm>
          <a:prstGeom prst="rect">
            <a:avLst/>
          </a:prstGeom>
        </p:spPr>
      </p:pic>
      <p:graphicFrame>
        <p:nvGraphicFramePr>
          <p:cNvPr id="9" name="Object 8" hidden="1">
            <a:extLst>
              <a:ext uri="{FF2B5EF4-FFF2-40B4-BE49-F238E27FC236}">
                <a16:creationId xmlns:a16="http://schemas.microsoft.com/office/drawing/2014/main" id="{4C60D568-294D-4B52-96CC-1552435C627D}"/>
              </a:ext>
            </a:extLst>
          </p:cNvPr>
          <p:cNvGraphicFramePr>
            <a:graphicFrameLocks noChangeAspect="1"/>
          </p:cNvGraphicFramePr>
          <p:nvPr userDrawn="1">
            <p:custDataLst>
              <p:tags r:id="rId2"/>
            </p:custDataLst>
            <p:extLst>
              <p:ext uri="{D42A27DB-BD31-4B8C-83A1-F6EECF244321}">
                <p14:modId xmlns:p14="http://schemas.microsoft.com/office/powerpoint/2010/main" val="10525484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347" imgH="348" progId="TCLayout.ActiveDocument.1">
                  <p:embed/>
                </p:oleObj>
              </mc:Choice>
              <mc:Fallback>
                <p:oleObj name="think-cell Slide" r:id="rId10" imgW="347" imgH="348" progId="TCLayout.ActiveDocument.1">
                  <p:embed/>
                  <p:pic>
                    <p:nvPicPr>
                      <p:cNvPr id="9" name="Object 8" hidden="1">
                        <a:extLst>
                          <a:ext uri="{FF2B5EF4-FFF2-40B4-BE49-F238E27FC236}">
                            <a16:creationId xmlns:a16="http://schemas.microsoft.com/office/drawing/2014/main" id="{4C60D568-294D-4B52-96CC-1552435C627D}"/>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6" name="Footer Placeholder 5">
            <a:extLst>
              <a:ext uri="{FF2B5EF4-FFF2-40B4-BE49-F238E27FC236}">
                <a16:creationId xmlns:a16="http://schemas.microsoft.com/office/drawing/2014/main" id="{FB9596F9-B536-4EF1-BA0B-D2AF6D2A6165}"/>
              </a:ext>
            </a:extLst>
          </p:cNvPr>
          <p:cNvSpPr>
            <a:spLocks noGrp="1"/>
          </p:cNvSpPr>
          <p:nvPr>
            <p:ph type="ftr" sz="quarter" idx="20"/>
          </p:nvPr>
        </p:nvSpPr>
        <p:spPr>
          <a:xfrm>
            <a:off x="8842375" y="6417480"/>
            <a:ext cx="2435125" cy="180000"/>
          </a:xfrm>
        </p:spPr>
        <p:txBody>
          <a:bodyPr>
            <a:noAutofit/>
          </a:bodyPr>
          <a:lstStyle>
            <a:lvl1pPr>
              <a:defRPr>
                <a:solidFill>
                  <a:schemeClr val="accent5"/>
                </a:solidFill>
              </a:defRPr>
            </a:lvl1pPr>
          </a:lstStyle>
          <a:p>
            <a:r>
              <a:rPr lang="en-US"/>
              <a:t>Copyright © 2022 Commvault  |  All Rights Reserved</a:t>
            </a:r>
          </a:p>
        </p:txBody>
      </p:sp>
      <p:sp>
        <p:nvSpPr>
          <p:cNvPr id="7" name="Slide Number Placeholder 6">
            <a:extLst>
              <a:ext uri="{FF2B5EF4-FFF2-40B4-BE49-F238E27FC236}">
                <a16:creationId xmlns:a16="http://schemas.microsoft.com/office/drawing/2014/main" id="{2EB291B3-A754-4395-BCCE-13E968036B33}"/>
              </a:ext>
            </a:extLst>
          </p:cNvPr>
          <p:cNvSpPr>
            <a:spLocks noGrp="1"/>
          </p:cNvSpPr>
          <p:nvPr>
            <p:ph type="sldNum" sz="quarter" idx="21"/>
          </p:nvPr>
        </p:nvSpPr>
        <p:spPr>
          <a:xfrm>
            <a:off x="11452760" y="6417480"/>
            <a:ext cx="216000" cy="180000"/>
          </a:xfrm>
        </p:spPr>
        <p:txBody>
          <a:bodyPr>
            <a:noAutofit/>
          </a:bodyPr>
          <a:lstStyle>
            <a:lvl1pPr>
              <a:defRPr>
                <a:solidFill>
                  <a:schemeClr val="accent5"/>
                </a:solidFill>
              </a:defRPr>
            </a:lvl1pPr>
          </a:lstStyle>
          <a:p>
            <a:fld id="{07B3607E-E1C3-4266-9CAB-24052C78EA25}" type="slidenum">
              <a:rPr lang="en-US" smtClean="0"/>
              <a:pPr/>
              <a:t>‹#›</a:t>
            </a:fld>
            <a:endParaRPr lang="en-US"/>
          </a:p>
        </p:txBody>
      </p:sp>
      <p:pic>
        <p:nvPicPr>
          <p:cNvPr id="26" name="Picture 25" descr="A picture containing text, clipart&#10;&#10;Description automatically generated">
            <a:extLst>
              <a:ext uri="{FF2B5EF4-FFF2-40B4-BE49-F238E27FC236}">
                <a16:creationId xmlns:a16="http://schemas.microsoft.com/office/drawing/2014/main" id="{A74BBBFE-9ADE-4571-96E2-34100C9B4EF6}"/>
              </a:ext>
            </a:extLst>
          </p:cNvPr>
          <p:cNvPicPr>
            <a:picLocks noChangeAspect="1"/>
          </p:cNvPicPr>
          <p:nvPr userDrawn="1"/>
        </p:nvPicPr>
        <p:blipFill rotWithShape="1">
          <a:blip r:embed="rId12"/>
          <a:srcRect r="34315"/>
          <a:stretch/>
        </p:blipFill>
        <p:spPr>
          <a:xfrm>
            <a:off x="508000" y="6393054"/>
            <a:ext cx="1392238" cy="228615"/>
          </a:xfrm>
          <a:prstGeom prst="rect">
            <a:avLst/>
          </a:prstGeom>
        </p:spPr>
      </p:pic>
      <p:pic>
        <p:nvPicPr>
          <p:cNvPr id="24" name="Picture 23" descr="Background pattern&#10;&#10;Description automatically generated">
            <a:extLst>
              <a:ext uri="{FF2B5EF4-FFF2-40B4-BE49-F238E27FC236}">
                <a16:creationId xmlns:a16="http://schemas.microsoft.com/office/drawing/2014/main" id="{1F6A972C-699F-4A43-BBD9-E563F52CAFA1}"/>
              </a:ext>
            </a:extLst>
          </p:cNvPr>
          <p:cNvPicPr>
            <a:picLocks noChangeAspect="1"/>
          </p:cNvPicPr>
          <p:nvPr userDrawn="1"/>
        </p:nvPicPr>
        <p:blipFill rotWithShape="1">
          <a:blip r:embed="rId13"/>
          <a:srcRect r="29276" b="53155"/>
          <a:stretch/>
        </p:blipFill>
        <p:spPr>
          <a:xfrm>
            <a:off x="11923545" y="6408737"/>
            <a:ext cx="268456" cy="228614"/>
          </a:xfrm>
          <a:prstGeom prst="rect">
            <a:avLst/>
          </a:prstGeom>
        </p:spPr>
      </p:pic>
      <p:sp>
        <p:nvSpPr>
          <p:cNvPr id="25" name="Title 1">
            <a:extLst>
              <a:ext uri="{FF2B5EF4-FFF2-40B4-BE49-F238E27FC236}">
                <a16:creationId xmlns:a16="http://schemas.microsoft.com/office/drawing/2014/main" id="{1A0CA227-1874-7252-2E8D-4F5BF59464A9}"/>
              </a:ext>
            </a:extLst>
          </p:cNvPr>
          <p:cNvSpPr>
            <a:spLocks noGrp="1"/>
          </p:cNvSpPr>
          <p:nvPr>
            <p:ph type="title"/>
          </p:nvPr>
        </p:nvSpPr>
        <p:spPr>
          <a:xfrm>
            <a:off x="508000" y="292100"/>
            <a:ext cx="6509026" cy="553998"/>
          </a:xfrm>
        </p:spPr>
        <p:txBody>
          <a:bodyPr/>
          <a:lstStyle>
            <a:lvl1pPr>
              <a:defRPr>
                <a:solidFill>
                  <a:schemeClr val="tx1"/>
                </a:solidFill>
              </a:defRPr>
            </a:lvl1pPr>
          </a:lstStyle>
          <a:p>
            <a:r>
              <a:rPr lang="en-US"/>
              <a:t>Click to edit Master title style</a:t>
            </a:r>
          </a:p>
        </p:txBody>
      </p:sp>
      <p:sp>
        <p:nvSpPr>
          <p:cNvPr id="37" name="Picture Placeholder 36">
            <a:extLst>
              <a:ext uri="{FF2B5EF4-FFF2-40B4-BE49-F238E27FC236}">
                <a16:creationId xmlns:a16="http://schemas.microsoft.com/office/drawing/2014/main" id="{21457C3C-95B3-2024-6727-002769E515FD}"/>
              </a:ext>
            </a:extLst>
          </p:cNvPr>
          <p:cNvSpPr>
            <a:spLocks noGrp="1"/>
          </p:cNvSpPr>
          <p:nvPr>
            <p:ph type="pic" sz="quarter" idx="24" hasCustomPrompt="1"/>
          </p:nvPr>
        </p:nvSpPr>
        <p:spPr>
          <a:xfrm>
            <a:off x="0" y="1079850"/>
            <a:ext cx="4180905" cy="4698299"/>
          </a:xfrm>
          <a:custGeom>
            <a:avLst/>
            <a:gdLst>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678087 w 4180905"/>
              <a:gd name="connsiteY11" fmla="*/ 888823 h 4698299"/>
              <a:gd name="connsiteX12" fmla="*/ 954312 w 4180905"/>
              <a:gd name="connsiteY12" fmla="*/ 1047573 h 4698299"/>
              <a:gd name="connsiteX13" fmla="*/ 1228950 w 4180905"/>
              <a:gd name="connsiteY13" fmla="*/ 888823 h 4698299"/>
              <a:gd name="connsiteX14" fmla="*/ 1228950 w 4180905"/>
              <a:gd name="connsiteY14" fmla="*/ 582435 h 4698299"/>
              <a:gd name="connsiteX15" fmla="*/ 1156659 w 4180905"/>
              <a:gd name="connsiteY15" fmla="*/ 540648 h 4698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80905" h="4698299">
                <a:moveTo>
                  <a:pt x="2090453" y="0"/>
                </a:moveTo>
                <a:lnTo>
                  <a:pt x="4180905" y="1210331"/>
                </a:lnTo>
                <a:lnTo>
                  <a:pt x="4180905" y="3487968"/>
                </a:lnTo>
                <a:lnTo>
                  <a:pt x="3667235" y="3785373"/>
                </a:lnTo>
                <a:lnTo>
                  <a:pt x="3515143" y="3697656"/>
                </a:lnTo>
                <a:lnTo>
                  <a:pt x="3297098" y="3824351"/>
                </a:lnTo>
                <a:lnTo>
                  <a:pt x="3297098" y="3999675"/>
                </a:lnTo>
                <a:lnTo>
                  <a:pt x="2090453" y="4698299"/>
                </a:lnTo>
                <a:lnTo>
                  <a:pt x="0" y="3487968"/>
                </a:lnTo>
                <a:lnTo>
                  <a:pt x="0" y="1210331"/>
                </a:lnTo>
                <a:lnTo>
                  <a:pt x="678087" y="817732"/>
                </a:lnTo>
                <a:lnTo>
                  <a:pt x="678087" y="888823"/>
                </a:lnTo>
                <a:lnTo>
                  <a:pt x="954312" y="1047573"/>
                </a:lnTo>
                <a:lnTo>
                  <a:pt x="1228950" y="888823"/>
                </a:lnTo>
                <a:lnTo>
                  <a:pt x="1228950" y="582435"/>
                </a:lnTo>
                <a:lnTo>
                  <a:pt x="1156659" y="540648"/>
                </a:lnTo>
                <a:close/>
              </a:path>
            </a:pathLst>
          </a:custGeom>
        </p:spPr>
        <p:txBody>
          <a:bodyPr wrap="square" anchor="ctr">
            <a:noAutofit/>
          </a:bodyPr>
          <a:lstStyle>
            <a:lvl1pPr algn="ctr">
              <a:defRPr/>
            </a:lvl1pPr>
          </a:lstStyle>
          <a:p>
            <a:r>
              <a:rPr lang="en-US"/>
              <a:t>Click to place image</a:t>
            </a:r>
          </a:p>
        </p:txBody>
      </p:sp>
      <p:sp>
        <p:nvSpPr>
          <p:cNvPr id="38" name="Picture Placeholder 36">
            <a:extLst>
              <a:ext uri="{FF2B5EF4-FFF2-40B4-BE49-F238E27FC236}">
                <a16:creationId xmlns:a16="http://schemas.microsoft.com/office/drawing/2014/main" id="{9E6E1947-2307-77CB-6AB6-F762136ECE87}"/>
              </a:ext>
            </a:extLst>
          </p:cNvPr>
          <p:cNvSpPr>
            <a:spLocks noGrp="1"/>
          </p:cNvSpPr>
          <p:nvPr>
            <p:ph type="pic" sz="quarter" idx="25" hasCustomPrompt="1"/>
          </p:nvPr>
        </p:nvSpPr>
        <p:spPr>
          <a:xfrm>
            <a:off x="9373221" y="1728190"/>
            <a:ext cx="2818779" cy="4463225"/>
          </a:xfrm>
          <a:custGeom>
            <a:avLst/>
            <a:gdLst>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678087 w 4180905"/>
              <a:gd name="connsiteY11" fmla="*/ 888823 h 4698299"/>
              <a:gd name="connsiteX12" fmla="*/ 954312 w 4180905"/>
              <a:gd name="connsiteY12" fmla="*/ 1047573 h 4698299"/>
              <a:gd name="connsiteX13" fmla="*/ 1228950 w 4180905"/>
              <a:gd name="connsiteY13" fmla="*/ 888823 h 4698299"/>
              <a:gd name="connsiteX14" fmla="*/ 1228950 w 4180905"/>
              <a:gd name="connsiteY14" fmla="*/ 582435 h 4698299"/>
              <a:gd name="connsiteX15" fmla="*/ 1156659 w 4180905"/>
              <a:gd name="connsiteY15" fmla="*/ 540648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678087 w 4180905"/>
              <a:gd name="connsiteY11" fmla="*/ 888823 h 4698299"/>
              <a:gd name="connsiteX12" fmla="*/ 954312 w 4180905"/>
              <a:gd name="connsiteY12" fmla="*/ 858730 h 4698299"/>
              <a:gd name="connsiteX13" fmla="*/ 1228950 w 4180905"/>
              <a:gd name="connsiteY13" fmla="*/ 888823 h 4698299"/>
              <a:gd name="connsiteX14" fmla="*/ 1228950 w 4180905"/>
              <a:gd name="connsiteY14" fmla="*/ 582435 h 4698299"/>
              <a:gd name="connsiteX15" fmla="*/ 1156659 w 4180905"/>
              <a:gd name="connsiteY15" fmla="*/ 540648 h 4698299"/>
              <a:gd name="connsiteX16" fmla="*/ 2090453 w 4180905"/>
              <a:gd name="connsiteY16"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678087 w 4180905"/>
              <a:gd name="connsiteY11" fmla="*/ 888823 h 4698299"/>
              <a:gd name="connsiteX12" fmla="*/ 1228950 w 4180905"/>
              <a:gd name="connsiteY12" fmla="*/ 888823 h 4698299"/>
              <a:gd name="connsiteX13" fmla="*/ 1228950 w 4180905"/>
              <a:gd name="connsiteY13" fmla="*/ 582435 h 4698299"/>
              <a:gd name="connsiteX14" fmla="*/ 1156659 w 4180905"/>
              <a:gd name="connsiteY14" fmla="*/ 540648 h 4698299"/>
              <a:gd name="connsiteX15" fmla="*/ 2090453 w 4180905"/>
              <a:gd name="connsiteY15"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678087 w 4180905"/>
              <a:gd name="connsiteY11" fmla="*/ 888823 h 4698299"/>
              <a:gd name="connsiteX12" fmla="*/ 1228950 w 4180905"/>
              <a:gd name="connsiteY12" fmla="*/ 888823 h 4698299"/>
              <a:gd name="connsiteX13" fmla="*/ 1156659 w 4180905"/>
              <a:gd name="connsiteY13" fmla="*/ 540648 h 4698299"/>
              <a:gd name="connsiteX14" fmla="*/ 2090453 w 4180905"/>
              <a:gd name="connsiteY14"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1228950 w 4180905"/>
              <a:gd name="connsiteY11" fmla="*/ 888823 h 4698299"/>
              <a:gd name="connsiteX12" fmla="*/ 1156659 w 4180905"/>
              <a:gd name="connsiteY12" fmla="*/ 540648 h 4698299"/>
              <a:gd name="connsiteX13" fmla="*/ 2090453 w 4180905"/>
              <a:gd name="connsiteY13"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1156659 w 4180905"/>
              <a:gd name="connsiteY11" fmla="*/ 540648 h 4698299"/>
              <a:gd name="connsiteX12" fmla="*/ 2090453 w 4180905"/>
              <a:gd name="connsiteY12"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999675 h 4698299"/>
              <a:gd name="connsiteX6" fmla="*/ 2090453 w 4180905"/>
              <a:gd name="connsiteY6" fmla="*/ 4698299 h 4698299"/>
              <a:gd name="connsiteX7" fmla="*/ 0 w 4180905"/>
              <a:gd name="connsiteY7" fmla="*/ 3487968 h 4698299"/>
              <a:gd name="connsiteX8" fmla="*/ 0 w 4180905"/>
              <a:gd name="connsiteY8" fmla="*/ 1210331 h 4698299"/>
              <a:gd name="connsiteX9" fmla="*/ 678087 w 4180905"/>
              <a:gd name="connsiteY9" fmla="*/ 817732 h 4698299"/>
              <a:gd name="connsiteX10" fmla="*/ 1156659 w 4180905"/>
              <a:gd name="connsiteY10" fmla="*/ 540648 h 4698299"/>
              <a:gd name="connsiteX11" fmla="*/ 2090453 w 4180905"/>
              <a:gd name="connsiteY11"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297098 w 4180905"/>
              <a:gd name="connsiteY4" fmla="*/ 3999675 h 4698299"/>
              <a:gd name="connsiteX5" fmla="*/ 2090453 w 4180905"/>
              <a:gd name="connsiteY5" fmla="*/ 4698299 h 4698299"/>
              <a:gd name="connsiteX6" fmla="*/ 0 w 4180905"/>
              <a:gd name="connsiteY6" fmla="*/ 3487968 h 4698299"/>
              <a:gd name="connsiteX7" fmla="*/ 0 w 4180905"/>
              <a:gd name="connsiteY7" fmla="*/ 1210331 h 4698299"/>
              <a:gd name="connsiteX8" fmla="*/ 678087 w 4180905"/>
              <a:gd name="connsiteY8" fmla="*/ 817732 h 4698299"/>
              <a:gd name="connsiteX9" fmla="*/ 1156659 w 4180905"/>
              <a:gd name="connsiteY9" fmla="*/ 540648 h 4698299"/>
              <a:gd name="connsiteX10" fmla="*/ 2090453 w 4180905"/>
              <a:gd name="connsiteY10"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297098 w 4180905"/>
              <a:gd name="connsiteY3" fmla="*/ 3999675 h 4698299"/>
              <a:gd name="connsiteX4" fmla="*/ 2090453 w 4180905"/>
              <a:gd name="connsiteY4" fmla="*/ 4698299 h 4698299"/>
              <a:gd name="connsiteX5" fmla="*/ 0 w 4180905"/>
              <a:gd name="connsiteY5" fmla="*/ 3487968 h 4698299"/>
              <a:gd name="connsiteX6" fmla="*/ 0 w 4180905"/>
              <a:gd name="connsiteY6" fmla="*/ 1210331 h 4698299"/>
              <a:gd name="connsiteX7" fmla="*/ 678087 w 4180905"/>
              <a:gd name="connsiteY7" fmla="*/ 817732 h 4698299"/>
              <a:gd name="connsiteX8" fmla="*/ 1156659 w 4180905"/>
              <a:gd name="connsiteY8" fmla="*/ 540648 h 4698299"/>
              <a:gd name="connsiteX9" fmla="*/ 2090453 w 4180905"/>
              <a:gd name="connsiteY9"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2090453 w 4180905"/>
              <a:gd name="connsiteY3" fmla="*/ 4698299 h 4698299"/>
              <a:gd name="connsiteX4" fmla="*/ 0 w 4180905"/>
              <a:gd name="connsiteY4" fmla="*/ 3487968 h 4698299"/>
              <a:gd name="connsiteX5" fmla="*/ 0 w 4180905"/>
              <a:gd name="connsiteY5" fmla="*/ 1210331 h 4698299"/>
              <a:gd name="connsiteX6" fmla="*/ 678087 w 4180905"/>
              <a:gd name="connsiteY6" fmla="*/ 817732 h 4698299"/>
              <a:gd name="connsiteX7" fmla="*/ 1156659 w 4180905"/>
              <a:gd name="connsiteY7" fmla="*/ 540648 h 4698299"/>
              <a:gd name="connsiteX8" fmla="*/ 2090453 w 4180905"/>
              <a:gd name="connsiteY8"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2090453 w 4180905"/>
              <a:gd name="connsiteY3" fmla="*/ 4698299 h 4698299"/>
              <a:gd name="connsiteX4" fmla="*/ 0 w 4180905"/>
              <a:gd name="connsiteY4" fmla="*/ 3487968 h 4698299"/>
              <a:gd name="connsiteX5" fmla="*/ 0 w 4180905"/>
              <a:gd name="connsiteY5" fmla="*/ 1210331 h 4698299"/>
              <a:gd name="connsiteX6" fmla="*/ 1156659 w 4180905"/>
              <a:gd name="connsiteY6" fmla="*/ 540648 h 4698299"/>
              <a:gd name="connsiteX7" fmla="*/ 2090453 w 4180905"/>
              <a:gd name="connsiteY7"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2090453 w 4180905"/>
              <a:gd name="connsiteY3" fmla="*/ 4698299 h 4698299"/>
              <a:gd name="connsiteX4" fmla="*/ 0 w 4180905"/>
              <a:gd name="connsiteY4" fmla="*/ 3487968 h 4698299"/>
              <a:gd name="connsiteX5" fmla="*/ 0 w 4180905"/>
              <a:gd name="connsiteY5" fmla="*/ 1210331 h 4698299"/>
              <a:gd name="connsiteX6" fmla="*/ 2090453 w 4180905"/>
              <a:gd name="connsiteY6"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2090453 w 4180905"/>
              <a:gd name="connsiteY3" fmla="*/ 4698299 h 4698299"/>
              <a:gd name="connsiteX4" fmla="*/ 0 w 4180905"/>
              <a:gd name="connsiteY4" fmla="*/ 3487968 h 4698299"/>
              <a:gd name="connsiteX5" fmla="*/ 0 w 4180905"/>
              <a:gd name="connsiteY5" fmla="*/ 1210331 h 4698299"/>
              <a:gd name="connsiteX6" fmla="*/ 2090453 w 4180905"/>
              <a:gd name="connsiteY6" fmla="*/ 0 h 4698299"/>
              <a:gd name="connsiteX0" fmla="*/ 2090453 w 4180905"/>
              <a:gd name="connsiteY0" fmla="*/ 0 h 4698299"/>
              <a:gd name="connsiteX1" fmla="*/ 2967242 w 4180905"/>
              <a:gd name="connsiteY1" fmla="*/ 512825 h 4698299"/>
              <a:gd name="connsiteX2" fmla="*/ 4180905 w 4180905"/>
              <a:gd name="connsiteY2" fmla="*/ 3487968 h 4698299"/>
              <a:gd name="connsiteX3" fmla="*/ 2090453 w 4180905"/>
              <a:gd name="connsiteY3" fmla="*/ 4698299 h 4698299"/>
              <a:gd name="connsiteX4" fmla="*/ 0 w 4180905"/>
              <a:gd name="connsiteY4" fmla="*/ 3487968 h 4698299"/>
              <a:gd name="connsiteX5" fmla="*/ 0 w 4180905"/>
              <a:gd name="connsiteY5" fmla="*/ 1210331 h 4698299"/>
              <a:gd name="connsiteX6" fmla="*/ 2090453 w 4180905"/>
              <a:gd name="connsiteY6" fmla="*/ 0 h 4698299"/>
              <a:gd name="connsiteX0" fmla="*/ 2090453 w 2967242"/>
              <a:gd name="connsiteY0" fmla="*/ 0 h 4698299"/>
              <a:gd name="connsiteX1" fmla="*/ 2967242 w 2967242"/>
              <a:gd name="connsiteY1" fmla="*/ 512825 h 4698299"/>
              <a:gd name="connsiteX2" fmla="*/ 2939341 w 2967242"/>
              <a:gd name="connsiteY2" fmla="*/ 4199426 h 4698299"/>
              <a:gd name="connsiteX3" fmla="*/ 2090453 w 2967242"/>
              <a:gd name="connsiteY3" fmla="*/ 4698299 h 4698299"/>
              <a:gd name="connsiteX4" fmla="*/ 0 w 2967242"/>
              <a:gd name="connsiteY4" fmla="*/ 3487968 h 4698299"/>
              <a:gd name="connsiteX5" fmla="*/ 0 w 2967242"/>
              <a:gd name="connsiteY5" fmla="*/ 1210331 h 4698299"/>
              <a:gd name="connsiteX6" fmla="*/ 2090453 w 2967242"/>
              <a:gd name="connsiteY6" fmla="*/ 0 h 4698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7242" h="4698299">
                <a:moveTo>
                  <a:pt x="2090453" y="0"/>
                </a:moveTo>
                <a:lnTo>
                  <a:pt x="2967242" y="512825"/>
                </a:lnTo>
                <a:lnTo>
                  <a:pt x="2939341" y="4199426"/>
                </a:lnTo>
                <a:lnTo>
                  <a:pt x="2090453" y="4698299"/>
                </a:lnTo>
                <a:lnTo>
                  <a:pt x="0" y="3487968"/>
                </a:lnTo>
                <a:lnTo>
                  <a:pt x="0" y="1210331"/>
                </a:lnTo>
                <a:lnTo>
                  <a:pt x="2090453" y="0"/>
                </a:lnTo>
                <a:close/>
              </a:path>
            </a:pathLst>
          </a:custGeom>
        </p:spPr>
        <p:txBody>
          <a:bodyPr wrap="square" anchor="ctr">
            <a:noAutofit/>
          </a:bodyPr>
          <a:lstStyle>
            <a:lvl1pPr algn="ctr">
              <a:defRPr/>
            </a:lvl1pPr>
          </a:lstStyle>
          <a:p>
            <a:r>
              <a:rPr lang="en-US"/>
              <a:t>Click to place image</a:t>
            </a:r>
          </a:p>
        </p:txBody>
      </p:sp>
      <p:sp>
        <p:nvSpPr>
          <p:cNvPr id="39" name="Picture Placeholder 36">
            <a:extLst>
              <a:ext uri="{FF2B5EF4-FFF2-40B4-BE49-F238E27FC236}">
                <a16:creationId xmlns:a16="http://schemas.microsoft.com/office/drawing/2014/main" id="{4BA80A6A-3766-D90E-81F0-1C932999DA59}"/>
              </a:ext>
            </a:extLst>
          </p:cNvPr>
          <p:cNvSpPr>
            <a:spLocks noGrp="1"/>
          </p:cNvSpPr>
          <p:nvPr>
            <p:ph type="pic" sz="quarter" idx="26" hasCustomPrompt="1"/>
          </p:nvPr>
        </p:nvSpPr>
        <p:spPr>
          <a:xfrm>
            <a:off x="7106369" y="0"/>
            <a:ext cx="3601681" cy="2964987"/>
          </a:xfrm>
          <a:custGeom>
            <a:avLst/>
            <a:gdLst>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678087 w 4180905"/>
              <a:gd name="connsiteY11" fmla="*/ 888823 h 4698299"/>
              <a:gd name="connsiteX12" fmla="*/ 954312 w 4180905"/>
              <a:gd name="connsiteY12" fmla="*/ 1047573 h 4698299"/>
              <a:gd name="connsiteX13" fmla="*/ 1228950 w 4180905"/>
              <a:gd name="connsiteY13" fmla="*/ 888823 h 4698299"/>
              <a:gd name="connsiteX14" fmla="*/ 1228950 w 4180905"/>
              <a:gd name="connsiteY14" fmla="*/ 582435 h 4698299"/>
              <a:gd name="connsiteX15" fmla="*/ 1156659 w 4180905"/>
              <a:gd name="connsiteY15" fmla="*/ 540648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678087 w 4180905"/>
              <a:gd name="connsiteY11" fmla="*/ 888823 h 4698299"/>
              <a:gd name="connsiteX12" fmla="*/ 954312 w 4180905"/>
              <a:gd name="connsiteY12" fmla="*/ 858730 h 4698299"/>
              <a:gd name="connsiteX13" fmla="*/ 1228950 w 4180905"/>
              <a:gd name="connsiteY13" fmla="*/ 888823 h 4698299"/>
              <a:gd name="connsiteX14" fmla="*/ 1228950 w 4180905"/>
              <a:gd name="connsiteY14" fmla="*/ 582435 h 4698299"/>
              <a:gd name="connsiteX15" fmla="*/ 1156659 w 4180905"/>
              <a:gd name="connsiteY15" fmla="*/ 540648 h 4698299"/>
              <a:gd name="connsiteX16" fmla="*/ 2090453 w 4180905"/>
              <a:gd name="connsiteY16"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678087 w 4180905"/>
              <a:gd name="connsiteY11" fmla="*/ 888823 h 4698299"/>
              <a:gd name="connsiteX12" fmla="*/ 1228950 w 4180905"/>
              <a:gd name="connsiteY12" fmla="*/ 888823 h 4698299"/>
              <a:gd name="connsiteX13" fmla="*/ 1228950 w 4180905"/>
              <a:gd name="connsiteY13" fmla="*/ 582435 h 4698299"/>
              <a:gd name="connsiteX14" fmla="*/ 1156659 w 4180905"/>
              <a:gd name="connsiteY14" fmla="*/ 540648 h 4698299"/>
              <a:gd name="connsiteX15" fmla="*/ 2090453 w 4180905"/>
              <a:gd name="connsiteY15"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678087 w 4180905"/>
              <a:gd name="connsiteY11" fmla="*/ 888823 h 4698299"/>
              <a:gd name="connsiteX12" fmla="*/ 1228950 w 4180905"/>
              <a:gd name="connsiteY12" fmla="*/ 888823 h 4698299"/>
              <a:gd name="connsiteX13" fmla="*/ 1156659 w 4180905"/>
              <a:gd name="connsiteY13" fmla="*/ 540648 h 4698299"/>
              <a:gd name="connsiteX14" fmla="*/ 2090453 w 4180905"/>
              <a:gd name="connsiteY14"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1228950 w 4180905"/>
              <a:gd name="connsiteY11" fmla="*/ 888823 h 4698299"/>
              <a:gd name="connsiteX12" fmla="*/ 1156659 w 4180905"/>
              <a:gd name="connsiteY12" fmla="*/ 540648 h 4698299"/>
              <a:gd name="connsiteX13" fmla="*/ 2090453 w 4180905"/>
              <a:gd name="connsiteY13"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1156659 w 4180905"/>
              <a:gd name="connsiteY11" fmla="*/ 540648 h 4698299"/>
              <a:gd name="connsiteX12" fmla="*/ 2090453 w 4180905"/>
              <a:gd name="connsiteY12"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999675 h 4698299"/>
              <a:gd name="connsiteX6" fmla="*/ 2090453 w 4180905"/>
              <a:gd name="connsiteY6" fmla="*/ 4698299 h 4698299"/>
              <a:gd name="connsiteX7" fmla="*/ 0 w 4180905"/>
              <a:gd name="connsiteY7" fmla="*/ 3487968 h 4698299"/>
              <a:gd name="connsiteX8" fmla="*/ 0 w 4180905"/>
              <a:gd name="connsiteY8" fmla="*/ 1210331 h 4698299"/>
              <a:gd name="connsiteX9" fmla="*/ 678087 w 4180905"/>
              <a:gd name="connsiteY9" fmla="*/ 817732 h 4698299"/>
              <a:gd name="connsiteX10" fmla="*/ 1156659 w 4180905"/>
              <a:gd name="connsiteY10" fmla="*/ 540648 h 4698299"/>
              <a:gd name="connsiteX11" fmla="*/ 2090453 w 4180905"/>
              <a:gd name="connsiteY11"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297098 w 4180905"/>
              <a:gd name="connsiteY4" fmla="*/ 3999675 h 4698299"/>
              <a:gd name="connsiteX5" fmla="*/ 2090453 w 4180905"/>
              <a:gd name="connsiteY5" fmla="*/ 4698299 h 4698299"/>
              <a:gd name="connsiteX6" fmla="*/ 0 w 4180905"/>
              <a:gd name="connsiteY6" fmla="*/ 3487968 h 4698299"/>
              <a:gd name="connsiteX7" fmla="*/ 0 w 4180905"/>
              <a:gd name="connsiteY7" fmla="*/ 1210331 h 4698299"/>
              <a:gd name="connsiteX8" fmla="*/ 678087 w 4180905"/>
              <a:gd name="connsiteY8" fmla="*/ 817732 h 4698299"/>
              <a:gd name="connsiteX9" fmla="*/ 1156659 w 4180905"/>
              <a:gd name="connsiteY9" fmla="*/ 540648 h 4698299"/>
              <a:gd name="connsiteX10" fmla="*/ 2090453 w 4180905"/>
              <a:gd name="connsiteY10"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297098 w 4180905"/>
              <a:gd name="connsiteY3" fmla="*/ 3999675 h 4698299"/>
              <a:gd name="connsiteX4" fmla="*/ 2090453 w 4180905"/>
              <a:gd name="connsiteY4" fmla="*/ 4698299 h 4698299"/>
              <a:gd name="connsiteX5" fmla="*/ 0 w 4180905"/>
              <a:gd name="connsiteY5" fmla="*/ 3487968 h 4698299"/>
              <a:gd name="connsiteX6" fmla="*/ 0 w 4180905"/>
              <a:gd name="connsiteY6" fmla="*/ 1210331 h 4698299"/>
              <a:gd name="connsiteX7" fmla="*/ 678087 w 4180905"/>
              <a:gd name="connsiteY7" fmla="*/ 817732 h 4698299"/>
              <a:gd name="connsiteX8" fmla="*/ 1156659 w 4180905"/>
              <a:gd name="connsiteY8" fmla="*/ 540648 h 4698299"/>
              <a:gd name="connsiteX9" fmla="*/ 2090453 w 4180905"/>
              <a:gd name="connsiteY9"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2090453 w 4180905"/>
              <a:gd name="connsiteY3" fmla="*/ 4698299 h 4698299"/>
              <a:gd name="connsiteX4" fmla="*/ 0 w 4180905"/>
              <a:gd name="connsiteY4" fmla="*/ 3487968 h 4698299"/>
              <a:gd name="connsiteX5" fmla="*/ 0 w 4180905"/>
              <a:gd name="connsiteY5" fmla="*/ 1210331 h 4698299"/>
              <a:gd name="connsiteX6" fmla="*/ 678087 w 4180905"/>
              <a:gd name="connsiteY6" fmla="*/ 817732 h 4698299"/>
              <a:gd name="connsiteX7" fmla="*/ 1156659 w 4180905"/>
              <a:gd name="connsiteY7" fmla="*/ 540648 h 4698299"/>
              <a:gd name="connsiteX8" fmla="*/ 2090453 w 4180905"/>
              <a:gd name="connsiteY8"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2090453 w 4180905"/>
              <a:gd name="connsiteY3" fmla="*/ 4698299 h 4698299"/>
              <a:gd name="connsiteX4" fmla="*/ 0 w 4180905"/>
              <a:gd name="connsiteY4" fmla="*/ 3487968 h 4698299"/>
              <a:gd name="connsiteX5" fmla="*/ 0 w 4180905"/>
              <a:gd name="connsiteY5" fmla="*/ 1210331 h 4698299"/>
              <a:gd name="connsiteX6" fmla="*/ 1156659 w 4180905"/>
              <a:gd name="connsiteY6" fmla="*/ 540648 h 4698299"/>
              <a:gd name="connsiteX7" fmla="*/ 2090453 w 4180905"/>
              <a:gd name="connsiteY7"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2090453 w 4180905"/>
              <a:gd name="connsiteY3" fmla="*/ 4698299 h 4698299"/>
              <a:gd name="connsiteX4" fmla="*/ 0 w 4180905"/>
              <a:gd name="connsiteY4" fmla="*/ 3487968 h 4698299"/>
              <a:gd name="connsiteX5" fmla="*/ 0 w 4180905"/>
              <a:gd name="connsiteY5" fmla="*/ 1210331 h 4698299"/>
              <a:gd name="connsiteX6" fmla="*/ 2090453 w 4180905"/>
              <a:gd name="connsiteY6" fmla="*/ 0 h 4698299"/>
              <a:gd name="connsiteX0" fmla="*/ 2100859 w 4180905"/>
              <a:gd name="connsiteY0" fmla="*/ 7218 h 3487968"/>
              <a:gd name="connsiteX1" fmla="*/ 4180905 w 4180905"/>
              <a:gd name="connsiteY1" fmla="*/ 0 h 3487968"/>
              <a:gd name="connsiteX2" fmla="*/ 4180905 w 4180905"/>
              <a:gd name="connsiteY2" fmla="*/ 2277637 h 3487968"/>
              <a:gd name="connsiteX3" fmla="*/ 2090453 w 4180905"/>
              <a:gd name="connsiteY3" fmla="*/ 3487968 h 3487968"/>
              <a:gd name="connsiteX4" fmla="*/ 0 w 4180905"/>
              <a:gd name="connsiteY4" fmla="*/ 2277637 h 3487968"/>
              <a:gd name="connsiteX5" fmla="*/ 0 w 4180905"/>
              <a:gd name="connsiteY5" fmla="*/ 0 h 3487968"/>
              <a:gd name="connsiteX6" fmla="*/ 2100859 w 4180905"/>
              <a:gd name="connsiteY6" fmla="*/ 7218 h 3487968"/>
              <a:gd name="connsiteX0" fmla="*/ 2100859 w 4180905"/>
              <a:gd name="connsiteY0" fmla="*/ 7218 h 3487968"/>
              <a:gd name="connsiteX1" fmla="*/ 4165522 w 4180905"/>
              <a:gd name="connsiteY1" fmla="*/ 61534 h 3487968"/>
              <a:gd name="connsiteX2" fmla="*/ 4180905 w 4180905"/>
              <a:gd name="connsiteY2" fmla="*/ 2277637 h 3487968"/>
              <a:gd name="connsiteX3" fmla="*/ 2090453 w 4180905"/>
              <a:gd name="connsiteY3" fmla="*/ 3487968 h 3487968"/>
              <a:gd name="connsiteX4" fmla="*/ 0 w 4180905"/>
              <a:gd name="connsiteY4" fmla="*/ 2277637 h 3487968"/>
              <a:gd name="connsiteX5" fmla="*/ 0 w 4180905"/>
              <a:gd name="connsiteY5" fmla="*/ 0 h 3487968"/>
              <a:gd name="connsiteX6" fmla="*/ 2100859 w 4180905"/>
              <a:gd name="connsiteY6" fmla="*/ 7218 h 3487968"/>
              <a:gd name="connsiteX0" fmla="*/ 2100859 w 4180905"/>
              <a:gd name="connsiteY0" fmla="*/ 0 h 3480750"/>
              <a:gd name="connsiteX1" fmla="*/ 4165522 w 4180905"/>
              <a:gd name="connsiteY1" fmla="*/ 54316 h 3480750"/>
              <a:gd name="connsiteX2" fmla="*/ 4180905 w 4180905"/>
              <a:gd name="connsiteY2" fmla="*/ 2270419 h 3480750"/>
              <a:gd name="connsiteX3" fmla="*/ 2090453 w 4180905"/>
              <a:gd name="connsiteY3" fmla="*/ 3480750 h 3480750"/>
              <a:gd name="connsiteX4" fmla="*/ 0 w 4180905"/>
              <a:gd name="connsiteY4" fmla="*/ 2270419 h 3480750"/>
              <a:gd name="connsiteX5" fmla="*/ 0 w 4180905"/>
              <a:gd name="connsiteY5" fmla="*/ 69699 h 3480750"/>
              <a:gd name="connsiteX6" fmla="*/ 2100859 w 4180905"/>
              <a:gd name="connsiteY6" fmla="*/ 0 h 3480750"/>
              <a:gd name="connsiteX0" fmla="*/ 2100859 w 4180905"/>
              <a:gd name="connsiteY0" fmla="*/ 7218 h 3426434"/>
              <a:gd name="connsiteX1" fmla="*/ 4165522 w 4180905"/>
              <a:gd name="connsiteY1" fmla="*/ 0 h 3426434"/>
              <a:gd name="connsiteX2" fmla="*/ 4180905 w 4180905"/>
              <a:gd name="connsiteY2" fmla="*/ 2216103 h 3426434"/>
              <a:gd name="connsiteX3" fmla="*/ 2090453 w 4180905"/>
              <a:gd name="connsiteY3" fmla="*/ 3426434 h 3426434"/>
              <a:gd name="connsiteX4" fmla="*/ 0 w 4180905"/>
              <a:gd name="connsiteY4" fmla="*/ 2216103 h 3426434"/>
              <a:gd name="connsiteX5" fmla="*/ 0 w 4180905"/>
              <a:gd name="connsiteY5" fmla="*/ 15383 h 3426434"/>
              <a:gd name="connsiteX6" fmla="*/ 2100859 w 4180905"/>
              <a:gd name="connsiteY6" fmla="*/ 7218 h 3426434"/>
              <a:gd name="connsiteX0" fmla="*/ 2100859 w 4180905"/>
              <a:gd name="connsiteY0" fmla="*/ 22601 h 3441817"/>
              <a:gd name="connsiteX1" fmla="*/ 4165522 w 4180905"/>
              <a:gd name="connsiteY1" fmla="*/ 15383 h 3441817"/>
              <a:gd name="connsiteX2" fmla="*/ 4180905 w 4180905"/>
              <a:gd name="connsiteY2" fmla="*/ 2231486 h 3441817"/>
              <a:gd name="connsiteX3" fmla="*/ 2090453 w 4180905"/>
              <a:gd name="connsiteY3" fmla="*/ 3441817 h 3441817"/>
              <a:gd name="connsiteX4" fmla="*/ 0 w 4180905"/>
              <a:gd name="connsiteY4" fmla="*/ 2231486 h 3441817"/>
              <a:gd name="connsiteX5" fmla="*/ 15383 w 4180905"/>
              <a:gd name="connsiteY5" fmla="*/ 0 h 3441817"/>
              <a:gd name="connsiteX6" fmla="*/ 2100859 w 4180905"/>
              <a:gd name="connsiteY6" fmla="*/ 22601 h 344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0905" h="3441817">
                <a:moveTo>
                  <a:pt x="2100859" y="22601"/>
                </a:moveTo>
                <a:lnTo>
                  <a:pt x="4165522" y="15383"/>
                </a:lnTo>
                <a:lnTo>
                  <a:pt x="4180905" y="2231486"/>
                </a:lnTo>
                <a:lnTo>
                  <a:pt x="2090453" y="3441817"/>
                </a:lnTo>
                <a:lnTo>
                  <a:pt x="0" y="2231486"/>
                </a:lnTo>
                <a:lnTo>
                  <a:pt x="15383" y="0"/>
                </a:lnTo>
                <a:lnTo>
                  <a:pt x="2100859" y="22601"/>
                </a:lnTo>
                <a:close/>
              </a:path>
            </a:pathLst>
          </a:custGeom>
        </p:spPr>
        <p:txBody>
          <a:bodyPr wrap="square" anchor="ctr">
            <a:noAutofit/>
          </a:bodyPr>
          <a:lstStyle>
            <a:lvl1pPr algn="ctr">
              <a:defRPr/>
            </a:lvl1pPr>
          </a:lstStyle>
          <a:p>
            <a:r>
              <a:rPr lang="en-US"/>
              <a:t>Click to place image</a:t>
            </a:r>
          </a:p>
        </p:txBody>
      </p:sp>
      <p:sp>
        <p:nvSpPr>
          <p:cNvPr id="40" name="Picture Placeholder 36">
            <a:extLst>
              <a:ext uri="{FF2B5EF4-FFF2-40B4-BE49-F238E27FC236}">
                <a16:creationId xmlns:a16="http://schemas.microsoft.com/office/drawing/2014/main" id="{B6B03380-039F-38A5-D606-C08DCDC22684}"/>
              </a:ext>
            </a:extLst>
          </p:cNvPr>
          <p:cNvSpPr>
            <a:spLocks noGrp="1"/>
          </p:cNvSpPr>
          <p:nvPr>
            <p:ph type="pic" sz="quarter" idx="27" hasCustomPrompt="1"/>
          </p:nvPr>
        </p:nvSpPr>
        <p:spPr>
          <a:xfrm>
            <a:off x="6901394" y="2675643"/>
            <a:ext cx="2318446" cy="2605358"/>
          </a:xfrm>
          <a:custGeom>
            <a:avLst/>
            <a:gdLst>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678087 w 4180905"/>
              <a:gd name="connsiteY11" fmla="*/ 888823 h 4698299"/>
              <a:gd name="connsiteX12" fmla="*/ 954312 w 4180905"/>
              <a:gd name="connsiteY12" fmla="*/ 1047573 h 4698299"/>
              <a:gd name="connsiteX13" fmla="*/ 1228950 w 4180905"/>
              <a:gd name="connsiteY13" fmla="*/ 888823 h 4698299"/>
              <a:gd name="connsiteX14" fmla="*/ 1228950 w 4180905"/>
              <a:gd name="connsiteY14" fmla="*/ 582435 h 4698299"/>
              <a:gd name="connsiteX15" fmla="*/ 1156659 w 4180905"/>
              <a:gd name="connsiteY15" fmla="*/ 540648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678087 w 4180905"/>
              <a:gd name="connsiteY11" fmla="*/ 888823 h 4698299"/>
              <a:gd name="connsiteX12" fmla="*/ 954312 w 4180905"/>
              <a:gd name="connsiteY12" fmla="*/ 858730 h 4698299"/>
              <a:gd name="connsiteX13" fmla="*/ 1228950 w 4180905"/>
              <a:gd name="connsiteY13" fmla="*/ 888823 h 4698299"/>
              <a:gd name="connsiteX14" fmla="*/ 1228950 w 4180905"/>
              <a:gd name="connsiteY14" fmla="*/ 582435 h 4698299"/>
              <a:gd name="connsiteX15" fmla="*/ 1156659 w 4180905"/>
              <a:gd name="connsiteY15" fmla="*/ 540648 h 4698299"/>
              <a:gd name="connsiteX16" fmla="*/ 2090453 w 4180905"/>
              <a:gd name="connsiteY16"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678087 w 4180905"/>
              <a:gd name="connsiteY11" fmla="*/ 888823 h 4698299"/>
              <a:gd name="connsiteX12" fmla="*/ 1228950 w 4180905"/>
              <a:gd name="connsiteY12" fmla="*/ 888823 h 4698299"/>
              <a:gd name="connsiteX13" fmla="*/ 1228950 w 4180905"/>
              <a:gd name="connsiteY13" fmla="*/ 582435 h 4698299"/>
              <a:gd name="connsiteX14" fmla="*/ 1156659 w 4180905"/>
              <a:gd name="connsiteY14" fmla="*/ 540648 h 4698299"/>
              <a:gd name="connsiteX15" fmla="*/ 2090453 w 4180905"/>
              <a:gd name="connsiteY15"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678087 w 4180905"/>
              <a:gd name="connsiteY11" fmla="*/ 888823 h 4698299"/>
              <a:gd name="connsiteX12" fmla="*/ 1228950 w 4180905"/>
              <a:gd name="connsiteY12" fmla="*/ 888823 h 4698299"/>
              <a:gd name="connsiteX13" fmla="*/ 1156659 w 4180905"/>
              <a:gd name="connsiteY13" fmla="*/ 540648 h 4698299"/>
              <a:gd name="connsiteX14" fmla="*/ 2090453 w 4180905"/>
              <a:gd name="connsiteY14"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1228950 w 4180905"/>
              <a:gd name="connsiteY11" fmla="*/ 888823 h 4698299"/>
              <a:gd name="connsiteX12" fmla="*/ 1156659 w 4180905"/>
              <a:gd name="connsiteY12" fmla="*/ 540648 h 4698299"/>
              <a:gd name="connsiteX13" fmla="*/ 2090453 w 4180905"/>
              <a:gd name="connsiteY13"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1156659 w 4180905"/>
              <a:gd name="connsiteY11" fmla="*/ 540648 h 4698299"/>
              <a:gd name="connsiteX12" fmla="*/ 2090453 w 4180905"/>
              <a:gd name="connsiteY12"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999675 h 4698299"/>
              <a:gd name="connsiteX6" fmla="*/ 2090453 w 4180905"/>
              <a:gd name="connsiteY6" fmla="*/ 4698299 h 4698299"/>
              <a:gd name="connsiteX7" fmla="*/ 0 w 4180905"/>
              <a:gd name="connsiteY7" fmla="*/ 3487968 h 4698299"/>
              <a:gd name="connsiteX8" fmla="*/ 0 w 4180905"/>
              <a:gd name="connsiteY8" fmla="*/ 1210331 h 4698299"/>
              <a:gd name="connsiteX9" fmla="*/ 678087 w 4180905"/>
              <a:gd name="connsiteY9" fmla="*/ 817732 h 4698299"/>
              <a:gd name="connsiteX10" fmla="*/ 1156659 w 4180905"/>
              <a:gd name="connsiteY10" fmla="*/ 540648 h 4698299"/>
              <a:gd name="connsiteX11" fmla="*/ 2090453 w 4180905"/>
              <a:gd name="connsiteY11"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297098 w 4180905"/>
              <a:gd name="connsiteY4" fmla="*/ 3999675 h 4698299"/>
              <a:gd name="connsiteX5" fmla="*/ 2090453 w 4180905"/>
              <a:gd name="connsiteY5" fmla="*/ 4698299 h 4698299"/>
              <a:gd name="connsiteX6" fmla="*/ 0 w 4180905"/>
              <a:gd name="connsiteY6" fmla="*/ 3487968 h 4698299"/>
              <a:gd name="connsiteX7" fmla="*/ 0 w 4180905"/>
              <a:gd name="connsiteY7" fmla="*/ 1210331 h 4698299"/>
              <a:gd name="connsiteX8" fmla="*/ 678087 w 4180905"/>
              <a:gd name="connsiteY8" fmla="*/ 817732 h 4698299"/>
              <a:gd name="connsiteX9" fmla="*/ 1156659 w 4180905"/>
              <a:gd name="connsiteY9" fmla="*/ 540648 h 4698299"/>
              <a:gd name="connsiteX10" fmla="*/ 2090453 w 4180905"/>
              <a:gd name="connsiteY10"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297098 w 4180905"/>
              <a:gd name="connsiteY3" fmla="*/ 3999675 h 4698299"/>
              <a:gd name="connsiteX4" fmla="*/ 2090453 w 4180905"/>
              <a:gd name="connsiteY4" fmla="*/ 4698299 h 4698299"/>
              <a:gd name="connsiteX5" fmla="*/ 0 w 4180905"/>
              <a:gd name="connsiteY5" fmla="*/ 3487968 h 4698299"/>
              <a:gd name="connsiteX6" fmla="*/ 0 w 4180905"/>
              <a:gd name="connsiteY6" fmla="*/ 1210331 h 4698299"/>
              <a:gd name="connsiteX7" fmla="*/ 678087 w 4180905"/>
              <a:gd name="connsiteY7" fmla="*/ 817732 h 4698299"/>
              <a:gd name="connsiteX8" fmla="*/ 1156659 w 4180905"/>
              <a:gd name="connsiteY8" fmla="*/ 540648 h 4698299"/>
              <a:gd name="connsiteX9" fmla="*/ 2090453 w 4180905"/>
              <a:gd name="connsiteY9"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2090453 w 4180905"/>
              <a:gd name="connsiteY3" fmla="*/ 4698299 h 4698299"/>
              <a:gd name="connsiteX4" fmla="*/ 0 w 4180905"/>
              <a:gd name="connsiteY4" fmla="*/ 3487968 h 4698299"/>
              <a:gd name="connsiteX5" fmla="*/ 0 w 4180905"/>
              <a:gd name="connsiteY5" fmla="*/ 1210331 h 4698299"/>
              <a:gd name="connsiteX6" fmla="*/ 678087 w 4180905"/>
              <a:gd name="connsiteY6" fmla="*/ 817732 h 4698299"/>
              <a:gd name="connsiteX7" fmla="*/ 1156659 w 4180905"/>
              <a:gd name="connsiteY7" fmla="*/ 540648 h 4698299"/>
              <a:gd name="connsiteX8" fmla="*/ 2090453 w 4180905"/>
              <a:gd name="connsiteY8"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2090453 w 4180905"/>
              <a:gd name="connsiteY3" fmla="*/ 4698299 h 4698299"/>
              <a:gd name="connsiteX4" fmla="*/ 0 w 4180905"/>
              <a:gd name="connsiteY4" fmla="*/ 3487968 h 4698299"/>
              <a:gd name="connsiteX5" fmla="*/ 0 w 4180905"/>
              <a:gd name="connsiteY5" fmla="*/ 1210331 h 4698299"/>
              <a:gd name="connsiteX6" fmla="*/ 1156659 w 4180905"/>
              <a:gd name="connsiteY6" fmla="*/ 540648 h 4698299"/>
              <a:gd name="connsiteX7" fmla="*/ 2090453 w 4180905"/>
              <a:gd name="connsiteY7"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2090453 w 4180905"/>
              <a:gd name="connsiteY3" fmla="*/ 4698299 h 4698299"/>
              <a:gd name="connsiteX4" fmla="*/ 0 w 4180905"/>
              <a:gd name="connsiteY4" fmla="*/ 3487968 h 4698299"/>
              <a:gd name="connsiteX5" fmla="*/ 0 w 4180905"/>
              <a:gd name="connsiteY5" fmla="*/ 1210331 h 4698299"/>
              <a:gd name="connsiteX6" fmla="*/ 2090453 w 4180905"/>
              <a:gd name="connsiteY6" fmla="*/ 0 h 4698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0905" h="4698299">
                <a:moveTo>
                  <a:pt x="2090453" y="0"/>
                </a:moveTo>
                <a:lnTo>
                  <a:pt x="4180905" y="1210331"/>
                </a:lnTo>
                <a:lnTo>
                  <a:pt x="4180905" y="3487968"/>
                </a:lnTo>
                <a:lnTo>
                  <a:pt x="2090453" y="4698299"/>
                </a:lnTo>
                <a:lnTo>
                  <a:pt x="0" y="3487968"/>
                </a:lnTo>
                <a:lnTo>
                  <a:pt x="0" y="1210331"/>
                </a:lnTo>
                <a:lnTo>
                  <a:pt x="2090453" y="0"/>
                </a:lnTo>
                <a:close/>
              </a:path>
            </a:pathLst>
          </a:custGeom>
        </p:spPr>
        <p:txBody>
          <a:bodyPr wrap="square" anchor="ctr">
            <a:noAutofit/>
          </a:bodyPr>
          <a:lstStyle>
            <a:lvl1pPr algn="ctr">
              <a:defRPr/>
            </a:lvl1pPr>
          </a:lstStyle>
          <a:p>
            <a:r>
              <a:rPr lang="en-US"/>
              <a:t>Click to place image</a:t>
            </a:r>
          </a:p>
        </p:txBody>
      </p:sp>
      <p:sp>
        <p:nvSpPr>
          <p:cNvPr id="41" name="Picture Placeholder 36">
            <a:extLst>
              <a:ext uri="{FF2B5EF4-FFF2-40B4-BE49-F238E27FC236}">
                <a16:creationId xmlns:a16="http://schemas.microsoft.com/office/drawing/2014/main" id="{FEBE0965-8665-2D3E-FF5B-E6810A9BF83B}"/>
              </a:ext>
            </a:extLst>
          </p:cNvPr>
          <p:cNvSpPr>
            <a:spLocks noGrp="1"/>
          </p:cNvSpPr>
          <p:nvPr>
            <p:ph type="pic" sz="quarter" idx="29" hasCustomPrompt="1"/>
          </p:nvPr>
        </p:nvSpPr>
        <p:spPr>
          <a:xfrm>
            <a:off x="4364940" y="984899"/>
            <a:ext cx="2563443" cy="2880674"/>
          </a:xfrm>
          <a:custGeom>
            <a:avLst/>
            <a:gdLst>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678087 w 4180905"/>
              <a:gd name="connsiteY11" fmla="*/ 888823 h 4698299"/>
              <a:gd name="connsiteX12" fmla="*/ 954312 w 4180905"/>
              <a:gd name="connsiteY12" fmla="*/ 1047573 h 4698299"/>
              <a:gd name="connsiteX13" fmla="*/ 1228950 w 4180905"/>
              <a:gd name="connsiteY13" fmla="*/ 888823 h 4698299"/>
              <a:gd name="connsiteX14" fmla="*/ 1228950 w 4180905"/>
              <a:gd name="connsiteY14" fmla="*/ 582435 h 4698299"/>
              <a:gd name="connsiteX15" fmla="*/ 1156659 w 4180905"/>
              <a:gd name="connsiteY15" fmla="*/ 540648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678087 w 4180905"/>
              <a:gd name="connsiteY11" fmla="*/ 888823 h 4698299"/>
              <a:gd name="connsiteX12" fmla="*/ 954312 w 4180905"/>
              <a:gd name="connsiteY12" fmla="*/ 858730 h 4698299"/>
              <a:gd name="connsiteX13" fmla="*/ 1228950 w 4180905"/>
              <a:gd name="connsiteY13" fmla="*/ 888823 h 4698299"/>
              <a:gd name="connsiteX14" fmla="*/ 1228950 w 4180905"/>
              <a:gd name="connsiteY14" fmla="*/ 582435 h 4698299"/>
              <a:gd name="connsiteX15" fmla="*/ 1156659 w 4180905"/>
              <a:gd name="connsiteY15" fmla="*/ 540648 h 4698299"/>
              <a:gd name="connsiteX16" fmla="*/ 2090453 w 4180905"/>
              <a:gd name="connsiteY16"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678087 w 4180905"/>
              <a:gd name="connsiteY11" fmla="*/ 888823 h 4698299"/>
              <a:gd name="connsiteX12" fmla="*/ 1228950 w 4180905"/>
              <a:gd name="connsiteY12" fmla="*/ 888823 h 4698299"/>
              <a:gd name="connsiteX13" fmla="*/ 1228950 w 4180905"/>
              <a:gd name="connsiteY13" fmla="*/ 582435 h 4698299"/>
              <a:gd name="connsiteX14" fmla="*/ 1156659 w 4180905"/>
              <a:gd name="connsiteY14" fmla="*/ 540648 h 4698299"/>
              <a:gd name="connsiteX15" fmla="*/ 2090453 w 4180905"/>
              <a:gd name="connsiteY15"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678087 w 4180905"/>
              <a:gd name="connsiteY11" fmla="*/ 888823 h 4698299"/>
              <a:gd name="connsiteX12" fmla="*/ 1228950 w 4180905"/>
              <a:gd name="connsiteY12" fmla="*/ 888823 h 4698299"/>
              <a:gd name="connsiteX13" fmla="*/ 1156659 w 4180905"/>
              <a:gd name="connsiteY13" fmla="*/ 540648 h 4698299"/>
              <a:gd name="connsiteX14" fmla="*/ 2090453 w 4180905"/>
              <a:gd name="connsiteY14"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1228950 w 4180905"/>
              <a:gd name="connsiteY11" fmla="*/ 888823 h 4698299"/>
              <a:gd name="connsiteX12" fmla="*/ 1156659 w 4180905"/>
              <a:gd name="connsiteY12" fmla="*/ 540648 h 4698299"/>
              <a:gd name="connsiteX13" fmla="*/ 2090453 w 4180905"/>
              <a:gd name="connsiteY13"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1156659 w 4180905"/>
              <a:gd name="connsiteY11" fmla="*/ 540648 h 4698299"/>
              <a:gd name="connsiteX12" fmla="*/ 2090453 w 4180905"/>
              <a:gd name="connsiteY12"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999675 h 4698299"/>
              <a:gd name="connsiteX6" fmla="*/ 2090453 w 4180905"/>
              <a:gd name="connsiteY6" fmla="*/ 4698299 h 4698299"/>
              <a:gd name="connsiteX7" fmla="*/ 0 w 4180905"/>
              <a:gd name="connsiteY7" fmla="*/ 3487968 h 4698299"/>
              <a:gd name="connsiteX8" fmla="*/ 0 w 4180905"/>
              <a:gd name="connsiteY8" fmla="*/ 1210331 h 4698299"/>
              <a:gd name="connsiteX9" fmla="*/ 678087 w 4180905"/>
              <a:gd name="connsiteY9" fmla="*/ 817732 h 4698299"/>
              <a:gd name="connsiteX10" fmla="*/ 1156659 w 4180905"/>
              <a:gd name="connsiteY10" fmla="*/ 540648 h 4698299"/>
              <a:gd name="connsiteX11" fmla="*/ 2090453 w 4180905"/>
              <a:gd name="connsiteY11"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297098 w 4180905"/>
              <a:gd name="connsiteY4" fmla="*/ 3999675 h 4698299"/>
              <a:gd name="connsiteX5" fmla="*/ 2090453 w 4180905"/>
              <a:gd name="connsiteY5" fmla="*/ 4698299 h 4698299"/>
              <a:gd name="connsiteX6" fmla="*/ 0 w 4180905"/>
              <a:gd name="connsiteY6" fmla="*/ 3487968 h 4698299"/>
              <a:gd name="connsiteX7" fmla="*/ 0 w 4180905"/>
              <a:gd name="connsiteY7" fmla="*/ 1210331 h 4698299"/>
              <a:gd name="connsiteX8" fmla="*/ 678087 w 4180905"/>
              <a:gd name="connsiteY8" fmla="*/ 817732 h 4698299"/>
              <a:gd name="connsiteX9" fmla="*/ 1156659 w 4180905"/>
              <a:gd name="connsiteY9" fmla="*/ 540648 h 4698299"/>
              <a:gd name="connsiteX10" fmla="*/ 2090453 w 4180905"/>
              <a:gd name="connsiteY10"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297098 w 4180905"/>
              <a:gd name="connsiteY3" fmla="*/ 3999675 h 4698299"/>
              <a:gd name="connsiteX4" fmla="*/ 2090453 w 4180905"/>
              <a:gd name="connsiteY4" fmla="*/ 4698299 h 4698299"/>
              <a:gd name="connsiteX5" fmla="*/ 0 w 4180905"/>
              <a:gd name="connsiteY5" fmla="*/ 3487968 h 4698299"/>
              <a:gd name="connsiteX6" fmla="*/ 0 w 4180905"/>
              <a:gd name="connsiteY6" fmla="*/ 1210331 h 4698299"/>
              <a:gd name="connsiteX7" fmla="*/ 678087 w 4180905"/>
              <a:gd name="connsiteY7" fmla="*/ 817732 h 4698299"/>
              <a:gd name="connsiteX8" fmla="*/ 1156659 w 4180905"/>
              <a:gd name="connsiteY8" fmla="*/ 540648 h 4698299"/>
              <a:gd name="connsiteX9" fmla="*/ 2090453 w 4180905"/>
              <a:gd name="connsiteY9"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2090453 w 4180905"/>
              <a:gd name="connsiteY3" fmla="*/ 4698299 h 4698299"/>
              <a:gd name="connsiteX4" fmla="*/ 0 w 4180905"/>
              <a:gd name="connsiteY4" fmla="*/ 3487968 h 4698299"/>
              <a:gd name="connsiteX5" fmla="*/ 0 w 4180905"/>
              <a:gd name="connsiteY5" fmla="*/ 1210331 h 4698299"/>
              <a:gd name="connsiteX6" fmla="*/ 678087 w 4180905"/>
              <a:gd name="connsiteY6" fmla="*/ 817732 h 4698299"/>
              <a:gd name="connsiteX7" fmla="*/ 1156659 w 4180905"/>
              <a:gd name="connsiteY7" fmla="*/ 540648 h 4698299"/>
              <a:gd name="connsiteX8" fmla="*/ 2090453 w 4180905"/>
              <a:gd name="connsiteY8"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2090453 w 4180905"/>
              <a:gd name="connsiteY3" fmla="*/ 4698299 h 4698299"/>
              <a:gd name="connsiteX4" fmla="*/ 0 w 4180905"/>
              <a:gd name="connsiteY4" fmla="*/ 3487968 h 4698299"/>
              <a:gd name="connsiteX5" fmla="*/ 0 w 4180905"/>
              <a:gd name="connsiteY5" fmla="*/ 1210331 h 4698299"/>
              <a:gd name="connsiteX6" fmla="*/ 1156659 w 4180905"/>
              <a:gd name="connsiteY6" fmla="*/ 540648 h 4698299"/>
              <a:gd name="connsiteX7" fmla="*/ 2090453 w 4180905"/>
              <a:gd name="connsiteY7"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2090453 w 4180905"/>
              <a:gd name="connsiteY3" fmla="*/ 4698299 h 4698299"/>
              <a:gd name="connsiteX4" fmla="*/ 0 w 4180905"/>
              <a:gd name="connsiteY4" fmla="*/ 3487968 h 4698299"/>
              <a:gd name="connsiteX5" fmla="*/ 0 w 4180905"/>
              <a:gd name="connsiteY5" fmla="*/ 1210331 h 4698299"/>
              <a:gd name="connsiteX6" fmla="*/ 2090453 w 4180905"/>
              <a:gd name="connsiteY6" fmla="*/ 0 h 4698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0905" h="4698299">
                <a:moveTo>
                  <a:pt x="2090453" y="0"/>
                </a:moveTo>
                <a:lnTo>
                  <a:pt x="4180905" y="1210331"/>
                </a:lnTo>
                <a:lnTo>
                  <a:pt x="4180905" y="3487968"/>
                </a:lnTo>
                <a:lnTo>
                  <a:pt x="2090453" y="4698299"/>
                </a:lnTo>
                <a:lnTo>
                  <a:pt x="0" y="3487968"/>
                </a:lnTo>
                <a:lnTo>
                  <a:pt x="0" y="1210331"/>
                </a:lnTo>
                <a:lnTo>
                  <a:pt x="2090453" y="0"/>
                </a:lnTo>
                <a:close/>
              </a:path>
            </a:pathLst>
          </a:custGeom>
        </p:spPr>
        <p:txBody>
          <a:bodyPr wrap="square" anchor="ctr">
            <a:noAutofit/>
          </a:bodyPr>
          <a:lstStyle>
            <a:lvl1pPr algn="ctr">
              <a:defRPr/>
            </a:lvl1pPr>
          </a:lstStyle>
          <a:p>
            <a:r>
              <a:rPr lang="en-US"/>
              <a:t>Click to place image</a:t>
            </a:r>
          </a:p>
        </p:txBody>
      </p:sp>
      <p:sp>
        <p:nvSpPr>
          <p:cNvPr id="54" name="Picture Placeholder 36">
            <a:extLst>
              <a:ext uri="{FF2B5EF4-FFF2-40B4-BE49-F238E27FC236}">
                <a16:creationId xmlns:a16="http://schemas.microsoft.com/office/drawing/2014/main" id="{A31A6E53-2B96-AF0B-FCCF-472DBE7183B1}"/>
              </a:ext>
            </a:extLst>
          </p:cNvPr>
          <p:cNvSpPr>
            <a:spLocks noGrp="1"/>
          </p:cNvSpPr>
          <p:nvPr>
            <p:ph type="pic" sz="quarter" idx="28" hasCustomPrompt="1"/>
          </p:nvPr>
        </p:nvSpPr>
        <p:spPr>
          <a:xfrm>
            <a:off x="3881587" y="4077823"/>
            <a:ext cx="3277383" cy="2780177"/>
          </a:xfrm>
          <a:custGeom>
            <a:avLst/>
            <a:gdLst>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678087 w 4180905"/>
              <a:gd name="connsiteY11" fmla="*/ 888823 h 4698299"/>
              <a:gd name="connsiteX12" fmla="*/ 954312 w 4180905"/>
              <a:gd name="connsiteY12" fmla="*/ 1047573 h 4698299"/>
              <a:gd name="connsiteX13" fmla="*/ 1228950 w 4180905"/>
              <a:gd name="connsiteY13" fmla="*/ 888823 h 4698299"/>
              <a:gd name="connsiteX14" fmla="*/ 1228950 w 4180905"/>
              <a:gd name="connsiteY14" fmla="*/ 582435 h 4698299"/>
              <a:gd name="connsiteX15" fmla="*/ 1156659 w 4180905"/>
              <a:gd name="connsiteY15" fmla="*/ 540648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678087 w 4180905"/>
              <a:gd name="connsiteY11" fmla="*/ 888823 h 4698299"/>
              <a:gd name="connsiteX12" fmla="*/ 954312 w 4180905"/>
              <a:gd name="connsiteY12" fmla="*/ 858730 h 4698299"/>
              <a:gd name="connsiteX13" fmla="*/ 1228950 w 4180905"/>
              <a:gd name="connsiteY13" fmla="*/ 888823 h 4698299"/>
              <a:gd name="connsiteX14" fmla="*/ 1228950 w 4180905"/>
              <a:gd name="connsiteY14" fmla="*/ 582435 h 4698299"/>
              <a:gd name="connsiteX15" fmla="*/ 1156659 w 4180905"/>
              <a:gd name="connsiteY15" fmla="*/ 540648 h 4698299"/>
              <a:gd name="connsiteX16" fmla="*/ 2090453 w 4180905"/>
              <a:gd name="connsiteY16"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678087 w 4180905"/>
              <a:gd name="connsiteY11" fmla="*/ 888823 h 4698299"/>
              <a:gd name="connsiteX12" fmla="*/ 1228950 w 4180905"/>
              <a:gd name="connsiteY12" fmla="*/ 888823 h 4698299"/>
              <a:gd name="connsiteX13" fmla="*/ 1228950 w 4180905"/>
              <a:gd name="connsiteY13" fmla="*/ 582435 h 4698299"/>
              <a:gd name="connsiteX14" fmla="*/ 1156659 w 4180905"/>
              <a:gd name="connsiteY14" fmla="*/ 540648 h 4698299"/>
              <a:gd name="connsiteX15" fmla="*/ 2090453 w 4180905"/>
              <a:gd name="connsiteY15"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678087 w 4180905"/>
              <a:gd name="connsiteY11" fmla="*/ 888823 h 4698299"/>
              <a:gd name="connsiteX12" fmla="*/ 1228950 w 4180905"/>
              <a:gd name="connsiteY12" fmla="*/ 888823 h 4698299"/>
              <a:gd name="connsiteX13" fmla="*/ 1156659 w 4180905"/>
              <a:gd name="connsiteY13" fmla="*/ 540648 h 4698299"/>
              <a:gd name="connsiteX14" fmla="*/ 2090453 w 4180905"/>
              <a:gd name="connsiteY14"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1228950 w 4180905"/>
              <a:gd name="connsiteY11" fmla="*/ 888823 h 4698299"/>
              <a:gd name="connsiteX12" fmla="*/ 1156659 w 4180905"/>
              <a:gd name="connsiteY12" fmla="*/ 540648 h 4698299"/>
              <a:gd name="connsiteX13" fmla="*/ 2090453 w 4180905"/>
              <a:gd name="connsiteY13"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1156659 w 4180905"/>
              <a:gd name="connsiteY11" fmla="*/ 540648 h 4698299"/>
              <a:gd name="connsiteX12" fmla="*/ 2090453 w 4180905"/>
              <a:gd name="connsiteY12"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999675 h 4698299"/>
              <a:gd name="connsiteX6" fmla="*/ 2090453 w 4180905"/>
              <a:gd name="connsiteY6" fmla="*/ 4698299 h 4698299"/>
              <a:gd name="connsiteX7" fmla="*/ 0 w 4180905"/>
              <a:gd name="connsiteY7" fmla="*/ 3487968 h 4698299"/>
              <a:gd name="connsiteX8" fmla="*/ 0 w 4180905"/>
              <a:gd name="connsiteY8" fmla="*/ 1210331 h 4698299"/>
              <a:gd name="connsiteX9" fmla="*/ 678087 w 4180905"/>
              <a:gd name="connsiteY9" fmla="*/ 817732 h 4698299"/>
              <a:gd name="connsiteX10" fmla="*/ 1156659 w 4180905"/>
              <a:gd name="connsiteY10" fmla="*/ 540648 h 4698299"/>
              <a:gd name="connsiteX11" fmla="*/ 2090453 w 4180905"/>
              <a:gd name="connsiteY11"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297098 w 4180905"/>
              <a:gd name="connsiteY4" fmla="*/ 3999675 h 4698299"/>
              <a:gd name="connsiteX5" fmla="*/ 2090453 w 4180905"/>
              <a:gd name="connsiteY5" fmla="*/ 4698299 h 4698299"/>
              <a:gd name="connsiteX6" fmla="*/ 0 w 4180905"/>
              <a:gd name="connsiteY6" fmla="*/ 3487968 h 4698299"/>
              <a:gd name="connsiteX7" fmla="*/ 0 w 4180905"/>
              <a:gd name="connsiteY7" fmla="*/ 1210331 h 4698299"/>
              <a:gd name="connsiteX8" fmla="*/ 678087 w 4180905"/>
              <a:gd name="connsiteY8" fmla="*/ 817732 h 4698299"/>
              <a:gd name="connsiteX9" fmla="*/ 1156659 w 4180905"/>
              <a:gd name="connsiteY9" fmla="*/ 540648 h 4698299"/>
              <a:gd name="connsiteX10" fmla="*/ 2090453 w 4180905"/>
              <a:gd name="connsiteY10"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297098 w 4180905"/>
              <a:gd name="connsiteY3" fmla="*/ 3999675 h 4698299"/>
              <a:gd name="connsiteX4" fmla="*/ 2090453 w 4180905"/>
              <a:gd name="connsiteY4" fmla="*/ 4698299 h 4698299"/>
              <a:gd name="connsiteX5" fmla="*/ 0 w 4180905"/>
              <a:gd name="connsiteY5" fmla="*/ 3487968 h 4698299"/>
              <a:gd name="connsiteX6" fmla="*/ 0 w 4180905"/>
              <a:gd name="connsiteY6" fmla="*/ 1210331 h 4698299"/>
              <a:gd name="connsiteX7" fmla="*/ 678087 w 4180905"/>
              <a:gd name="connsiteY7" fmla="*/ 817732 h 4698299"/>
              <a:gd name="connsiteX8" fmla="*/ 1156659 w 4180905"/>
              <a:gd name="connsiteY8" fmla="*/ 540648 h 4698299"/>
              <a:gd name="connsiteX9" fmla="*/ 2090453 w 4180905"/>
              <a:gd name="connsiteY9"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2090453 w 4180905"/>
              <a:gd name="connsiteY3" fmla="*/ 4698299 h 4698299"/>
              <a:gd name="connsiteX4" fmla="*/ 0 w 4180905"/>
              <a:gd name="connsiteY4" fmla="*/ 3487968 h 4698299"/>
              <a:gd name="connsiteX5" fmla="*/ 0 w 4180905"/>
              <a:gd name="connsiteY5" fmla="*/ 1210331 h 4698299"/>
              <a:gd name="connsiteX6" fmla="*/ 678087 w 4180905"/>
              <a:gd name="connsiteY6" fmla="*/ 817732 h 4698299"/>
              <a:gd name="connsiteX7" fmla="*/ 1156659 w 4180905"/>
              <a:gd name="connsiteY7" fmla="*/ 540648 h 4698299"/>
              <a:gd name="connsiteX8" fmla="*/ 2090453 w 4180905"/>
              <a:gd name="connsiteY8"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2090453 w 4180905"/>
              <a:gd name="connsiteY3" fmla="*/ 4698299 h 4698299"/>
              <a:gd name="connsiteX4" fmla="*/ 0 w 4180905"/>
              <a:gd name="connsiteY4" fmla="*/ 3487968 h 4698299"/>
              <a:gd name="connsiteX5" fmla="*/ 0 w 4180905"/>
              <a:gd name="connsiteY5" fmla="*/ 1210331 h 4698299"/>
              <a:gd name="connsiteX6" fmla="*/ 1156659 w 4180905"/>
              <a:gd name="connsiteY6" fmla="*/ 540648 h 4698299"/>
              <a:gd name="connsiteX7" fmla="*/ 2090453 w 4180905"/>
              <a:gd name="connsiteY7"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2090453 w 4180905"/>
              <a:gd name="connsiteY3" fmla="*/ 4698299 h 4698299"/>
              <a:gd name="connsiteX4" fmla="*/ 0 w 4180905"/>
              <a:gd name="connsiteY4" fmla="*/ 3487968 h 4698299"/>
              <a:gd name="connsiteX5" fmla="*/ 0 w 4180905"/>
              <a:gd name="connsiteY5" fmla="*/ 1210331 h 4698299"/>
              <a:gd name="connsiteX6" fmla="*/ 2090453 w 4180905"/>
              <a:gd name="connsiteY6" fmla="*/ 0 h 4698299"/>
              <a:gd name="connsiteX0" fmla="*/ 2090453 w 4180905"/>
              <a:gd name="connsiteY0" fmla="*/ 0 h 3798666"/>
              <a:gd name="connsiteX1" fmla="*/ 4180905 w 4180905"/>
              <a:gd name="connsiteY1" fmla="*/ 1210331 h 3798666"/>
              <a:gd name="connsiteX2" fmla="*/ 4180905 w 4180905"/>
              <a:gd name="connsiteY2" fmla="*/ 3487968 h 3798666"/>
              <a:gd name="connsiteX3" fmla="*/ 2124401 w 4180905"/>
              <a:gd name="connsiteY3" fmla="*/ 3798666 h 3798666"/>
              <a:gd name="connsiteX4" fmla="*/ 0 w 4180905"/>
              <a:gd name="connsiteY4" fmla="*/ 3487968 h 3798666"/>
              <a:gd name="connsiteX5" fmla="*/ 0 w 4180905"/>
              <a:gd name="connsiteY5" fmla="*/ 1210331 h 3798666"/>
              <a:gd name="connsiteX6" fmla="*/ 2090453 w 4180905"/>
              <a:gd name="connsiteY6" fmla="*/ 0 h 3798666"/>
              <a:gd name="connsiteX0" fmla="*/ 2090453 w 4180905"/>
              <a:gd name="connsiteY0" fmla="*/ 0 h 3561026"/>
              <a:gd name="connsiteX1" fmla="*/ 4180905 w 4180905"/>
              <a:gd name="connsiteY1" fmla="*/ 1210331 h 3561026"/>
              <a:gd name="connsiteX2" fmla="*/ 4180905 w 4180905"/>
              <a:gd name="connsiteY2" fmla="*/ 3487968 h 3561026"/>
              <a:gd name="connsiteX3" fmla="*/ 2141375 w 4180905"/>
              <a:gd name="connsiteY3" fmla="*/ 3561026 h 3561026"/>
              <a:gd name="connsiteX4" fmla="*/ 0 w 4180905"/>
              <a:gd name="connsiteY4" fmla="*/ 3487968 h 3561026"/>
              <a:gd name="connsiteX5" fmla="*/ 0 w 4180905"/>
              <a:gd name="connsiteY5" fmla="*/ 1210331 h 3561026"/>
              <a:gd name="connsiteX6" fmla="*/ 2090453 w 4180905"/>
              <a:gd name="connsiteY6" fmla="*/ 0 h 3561026"/>
              <a:gd name="connsiteX0" fmla="*/ 2090453 w 4197879"/>
              <a:gd name="connsiteY0" fmla="*/ 0 h 3561026"/>
              <a:gd name="connsiteX1" fmla="*/ 4180905 w 4197879"/>
              <a:gd name="connsiteY1" fmla="*/ 1210331 h 3561026"/>
              <a:gd name="connsiteX2" fmla="*/ 4197879 w 4197879"/>
              <a:gd name="connsiteY2" fmla="*/ 3538891 h 3561026"/>
              <a:gd name="connsiteX3" fmla="*/ 2141375 w 4197879"/>
              <a:gd name="connsiteY3" fmla="*/ 3561026 h 3561026"/>
              <a:gd name="connsiteX4" fmla="*/ 0 w 4197879"/>
              <a:gd name="connsiteY4" fmla="*/ 3487968 h 3561026"/>
              <a:gd name="connsiteX5" fmla="*/ 0 w 4197879"/>
              <a:gd name="connsiteY5" fmla="*/ 1210331 h 3561026"/>
              <a:gd name="connsiteX6" fmla="*/ 2090453 w 4197879"/>
              <a:gd name="connsiteY6" fmla="*/ 0 h 3561026"/>
              <a:gd name="connsiteX0" fmla="*/ 2090453 w 4197879"/>
              <a:gd name="connsiteY0" fmla="*/ 0 h 3561026"/>
              <a:gd name="connsiteX1" fmla="*/ 4180905 w 4197879"/>
              <a:gd name="connsiteY1" fmla="*/ 1210331 h 3561026"/>
              <a:gd name="connsiteX2" fmla="*/ 4197879 w 4197879"/>
              <a:gd name="connsiteY2" fmla="*/ 3538891 h 3561026"/>
              <a:gd name="connsiteX3" fmla="*/ 2141375 w 4197879"/>
              <a:gd name="connsiteY3" fmla="*/ 3561026 h 3561026"/>
              <a:gd name="connsiteX4" fmla="*/ 0 w 4197879"/>
              <a:gd name="connsiteY4" fmla="*/ 3538890 h 3561026"/>
              <a:gd name="connsiteX5" fmla="*/ 0 w 4197879"/>
              <a:gd name="connsiteY5" fmla="*/ 1210331 h 3561026"/>
              <a:gd name="connsiteX6" fmla="*/ 2090453 w 4197879"/>
              <a:gd name="connsiteY6" fmla="*/ 0 h 356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7879" h="3561026">
                <a:moveTo>
                  <a:pt x="2090453" y="0"/>
                </a:moveTo>
                <a:lnTo>
                  <a:pt x="4180905" y="1210331"/>
                </a:lnTo>
                <a:lnTo>
                  <a:pt x="4197879" y="3538891"/>
                </a:lnTo>
                <a:lnTo>
                  <a:pt x="2141375" y="3561026"/>
                </a:lnTo>
                <a:lnTo>
                  <a:pt x="0" y="3538890"/>
                </a:lnTo>
                <a:lnTo>
                  <a:pt x="0" y="1210331"/>
                </a:lnTo>
                <a:lnTo>
                  <a:pt x="2090453" y="0"/>
                </a:lnTo>
                <a:close/>
              </a:path>
            </a:pathLst>
          </a:custGeom>
        </p:spPr>
        <p:txBody>
          <a:bodyPr wrap="square" anchor="ctr">
            <a:noAutofit/>
          </a:bodyPr>
          <a:lstStyle>
            <a:lvl1pPr algn="ctr">
              <a:defRPr/>
            </a:lvl1pPr>
          </a:lstStyle>
          <a:p>
            <a:r>
              <a:rPr lang="en-US"/>
              <a:t>Click to place image</a:t>
            </a:r>
          </a:p>
        </p:txBody>
      </p:sp>
      <p:pic>
        <p:nvPicPr>
          <p:cNvPr id="55" name="Picture 54" descr="Background pattern&#10;&#10;Description automatically generated">
            <a:extLst>
              <a:ext uri="{FF2B5EF4-FFF2-40B4-BE49-F238E27FC236}">
                <a16:creationId xmlns:a16="http://schemas.microsoft.com/office/drawing/2014/main" id="{44A69861-C32D-80E8-ED37-AF7C7E764650}"/>
              </a:ext>
            </a:extLst>
          </p:cNvPr>
          <p:cNvPicPr>
            <a:picLocks noChangeAspect="1"/>
          </p:cNvPicPr>
          <p:nvPr userDrawn="1"/>
        </p:nvPicPr>
        <p:blipFill rotWithShape="1">
          <a:blip r:embed="rId13"/>
          <a:srcRect r="24587" b="27819"/>
          <a:stretch/>
        </p:blipFill>
        <p:spPr>
          <a:xfrm>
            <a:off x="0" y="399063"/>
            <a:ext cx="265176" cy="326332"/>
          </a:xfrm>
          <a:prstGeom prst="rect">
            <a:avLst/>
          </a:prstGeom>
        </p:spPr>
      </p:pic>
      <p:sp>
        <p:nvSpPr>
          <p:cNvPr id="29" name="Text Placeholder 44">
            <a:extLst>
              <a:ext uri="{FF2B5EF4-FFF2-40B4-BE49-F238E27FC236}">
                <a16:creationId xmlns:a16="http://schemas.microsoft.com/office/drawing/2014/main" id="{B50303B9-D2AB-4D21-A8B2-25711CA42439}"/>
              </a:ext>
            </a:extLst>
          </p:cNvPr>
          <p:cNvSpPr>
            <a:spLocks noGrp="1"/>
          </p:cNvSpPr>
          <p:nvPr>
            <p:ph type="body" sz="quarter" idx="45" hasCustomPrompt="1"/>
          </p:nvPr>
        </p:nvSpPr>
        <p:spPr>
          <a:xfrm>
            <a:off x="2075498" y="6417480"/>
            <a:ext cx="6591617" cy="180000"/>
          </a:xfrm>
        </p:spPr>
        <p:txBody>
          <a:bodyPr anchor="t">
            <a:noAutofit/>
          </a:bodyPr>
          <a:lstStyle>
            <a:lvl1pPr>
              <a:spcAft>
                <a:spcPts val="0"/>
              </a:spcAft>
              <a:defRPr sz="800" b="0">
                <a:solidFill>
                  <a:schemeClr val="accent5"/>
                </a:solidFill>
              </a:defRPr>
            </a:lvl1pPr>
            <a:lvl2pPr marL="0" indent="0">
              <a:buNone/>
              <a:defRPr/>
            </a:lvl2pPr>
          </a:lstStyle>
          <a:p>
            <a:pPr lvl="0"/>
            <a:r>
              <a:rPr lang="en-US"/>
              <a:t>Add footnotes here if needed</a:t>
            </a:r>
          </a:p>
        </p:txBody>
      </p:sp>
    </p:spTree>
    <p:custDataLst>
      <p:tags r:id="rId1"/>
    </p:custDataLst>
    <p:extLst>
      <p:ext uri="{BB962C8B-B14F-4D97-AF65-F5344CB8AC3E}">
        <p14:creationId xmlns:p14="http://schemas.microsoft.com/office/powerpoint/2010/main" val="86888020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artner Title Cloud - White">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04F13C6-9D93-4D75-958B-537DB205A5FE}"/>
              </a:ext>
            </a:extLst>
          </p:cNvPr>
          <p:cNvGraphicFramePr>
            <a:graphicFrameLocks noChangeAspect="1"/>
          </p:cNvGraphicFramePr>
          <p:nvPr userDrawn="1">
            <p:custDataLst>
              <p:tags r:id="rId2"/>
            </p:custDataLst>
            <p:extLst>
              <p:ext uri="{D42A27DB-BD31-4B8C-83A1-F6EECF244321}">
                <p14:modId xmlns:p14="http://schemas.microsoft.com/office/powerpoint/2010/main" val="36631293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904F13C6-9D93-4D75-958B-537DB205A5F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B817C08D-FD13-FC4B-A6F3-95BB0B1CF293}"/>
              </a:ext>
            </a:extLst>
          </p:cNvPr>
          <p:cNvPicPr>
            <a:picLocks noChangeAspect="1"/>
          </p:cNvPicPr>
          <p:nvPr userDrawn="1"/>
        </p:nvPicPr>
        <p:blipFill>
          <a:blip r:embed="rId6"/>
          <a:srcRect/>
          <a:stretch/>
        </p:blipFill>
        <p:spPr>
          <a:xfrm>
            <a:off x="5419900" y="-15019"/>
            <a:ext cx="6774303" cy="6876172"/>
          </a:xfrm>
          <a:prstGeom prst="rect">
            <a:avLst/>
          </a:prstGeom>
        </p:spPr>
      </p:pic>
      <p:sp>
        <p:nvSpPr>
          <p:cNvPr id="12" name="Picture Placeholder 3">
            <a:extLst>
              <a:ext uri="{FF2B5EF4-FFF2-40B4-BE49-F238E27FC236}">
                <a16:creationId xmlns:a16="http://schemas.microsoft.com/office/drawing/2014/main" id="{B25DE0ED-B54A-174A-B7E2-9B373891FA64}"/>
              </a:ext>
            </a:extLst>
          </p:cNvPr>
          <p:cNvSpPr>
            <a:spLocks noGrp="1"/>
          </p:cNvSpPr>
          <p:nvPr>
            <p:ph type="pic" sz="quarter" idx="21" hasCustomPrompt="1"/>
          </p:nvPr>
        </p:nvSpPr>
        <p:spPr>
          <a:xfrm>
            <a:off x="3194844" y="584853"/>
            <a:ext cx="1858169" cy="645128"/>
          </a:xfrm>
        </p:spPr>
        <p:txBody>
          <a:bodyPr anchor="ctr">
            <a:noAutofit/>
          </a:bodyPr>
          <a:lstStyle>
            <a:lvl1pPr algn="ctr">
              <a:defRPr sz="1100">
                <a:solidFill>
                  <a:schemeClr val="tx1"/>
                </a:solidFill>
              </a:defRPr>
            </a:lvl1pPr>
          </a:lstStyle>
          <a:p>
            <a:r>
              <a:rPr lang="en-US"/>
              <a:t>Place logo here</a:t>
            </a:r>
          </a:p>
        </p:txBody>
      </p:sp>
      <p:pic>
        <p:nvPicPr>
          <p:cNvPr id="16" name="Picture 15" descr="A picture containing text, sign, vector graphics&#10;&#10;Description automatically generated">
            <a:extLst>
              <a:ext uri="{FF2B5EF4-FFF2-40B4-BE49-F238E27FC236}">
                <a16:creationId xmlns:a16="http://schemas.microsoft.com/office/drawing/2014/main" id="{D400E66F-9A74-467A-943B-94EA630A71D7}"/>
              </a:ext>
            </a:extLst>
          </p:cNvPr>
          <p:cNvPicPr>
            <a:picLocks noChangeAspect="1"/>
          </p:cNvPicPr>
          <p:nvPr userDrawn="1"/>
        </p:nvPicPr>
        <p:blipFill rotWithShape="1">
          <a:blip r:embed="rId7"/>
          <a:srcRect r="27747"/>
          <a:stretch/>
        </p:blipFill>
        <p:spPr>
          <a:xfrm>
            <a:off x="508000" y="720000"/>
            <a:ext cx="2497138" cy="373633"/>
          </a:xfrm>
          <a:prstGeom prst="rect">
            <a:avLst/>
          </a:prstGeom>
        </p:spPr>
      </p:pic>
      <p:sp>
        <p:nvSpPr>
          <p:cNvPr id="17" name="Title 1">
            <a:extLst>
              <a:ext uri="{FF2B5EF4-FFF2-40B4-BE49-F238E27FC236}">
                <a16:creationId xmlns:a16="http://schemas.microsoft.com/office/drawing/2014/main" id="{6326AD83-4044-4B03-B93E-7D99A3A42CEF}"/>
              </a:ext>
            </a:extLst>
          </p:cNvPr>
          <p:cNvSpPr>
            <a:spLocks noGrp="1"/>
          </p:cNvSpPr>
          <p:nvPr>
            <p:ph type="title" hasCustomPrompt="1"/>
          </p:nvPr>
        </p:nvSpPr>
        <p:spPr>
          <a:xfrm>
            <a:off x="508000" y="1452562"/>
            <a:ext cx="6107114" cy="2580520"/>
          </a:xfrm>
        </p:spPr>
        <p:txBody>
          <a:bodyPr vert="horz" anchor="b">
            <a:noAutofit/>
          </a:bodyPr>
          <a:lstStyle>
            <a:lvl1pPr>
              <a:defRPr sz="6000" b="1">
                <a:solidFill>
                  <a:schemeClr val="accent1"/>
                </a:solidFill>
              </a:defRPr>
            </a:lvl1pPr>
          </a:lstStyle>
          <a:p>
            <a:r>
              <a:rPr lang="en-US" dirty="0"/>
              <a:t>You Can Place</a:t>
            </a:r>
            <a:br>
              <a:rPr lang="en-US" dirty="0"/>
            </a:br>
            <a:r>
              <a:rPr lang="en-US" dirty="0"/>
              <a:t>Your Three-Line</a:t>
            </a:r>
            <a:br>
              <a:rPr lang="en-US" dirty="0"/>
            </a:br>
            <a:r>
              <a:rPr lang="en-US" dirty="0"/>
              <a:t>Title Here</a:t>
            </a:r>
          </a:p>
        </p:txBody>
      </p:sp>
      <p:sp>
        <p:nvSpPr>
          <p:cNvPr id="18" name="Text Placeholder 34">
            <a:extLst>
              <a:ext uri="{FF2B5EF4-FFF2-40B4-BE49-F238E27FC236}">
                <a16:creationId xmlns:a16="http://schemas.microsoft.com/office/drawing/2014/main" id="{E8B5FA17-6771-4400-B673-66D7B76C796F}"/>
              </a:ext>
            </a:extLst>
          </p:cNvPr>
          <p:cNvSpPr>
            <a:spLocks noGrp="1"/>
          </p:cNvSpPr>
          <p:nvPr>
            <p:ph type="body" sz="quarter" idx="13" hasCustomPrompt="1"/>
          </p:nvPr>
        </p:nvSpPr>
        <p:spPr>
          <a:xfrm>
            <a:off x="508000" y="4683331"/>
            <a:ext cx="4545013" cy="246221"/>
          </a:xfrm>
        </p:spPr>
        <p:txBody>
          <a:bodyPr wrap="square" anchor="b">
            <a:noAutofit/>
          </a:bodyPr>
          <a:lstStyle>
            <a:lvl1pPr>
              <a:defRPr cap="all" baseline="0">
                <a:solidFill>
                  <a:schemeClr val="accent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subtitle</a:t>
            </a:r>
          </a:p>
        </p:txBody>
      </p:sp>
      <p:sp>
        <p:nvSpPr>
          <p:cNvPr id="20" name="Footer Placeholder 14">
            <a:extLst>
              <a:ext uri="{FF2B5EF4-FFF2-40B4-BE49-F238E27FC236}">
                <a16:creationId xmlns:a16="http://schemas.microsoft.com/office/drawing/2014/main" id="{7B485F41-2D62-4EA1-A9DB-73B9E87CD53E}"/>
              </a:ext>
            </a:extLst>
          </p:cNvPr>
          <p:cNvSpPr>
            <a:spLocks noGrp="1"/>
          </p:cNvSpPr>
          <p:nvPr>
            <p:ph type="ftr" sz="quarter" idx="22"/>
          </p:nvPr>
        </p:nvSpPr>
        <p:spPr>
          <a:xfrm>
            <a:off x="508000" y="6417239"/>
            <a:ext cx="2435125" cy="180000"/>
          </a:xfrm>
        </p:spPr>
        <p:txBody>
          <a:bodyPr>
            <a:noAutofit/>
          </a:bodyPr>
          <a:lstStyle>
            <a:lvl1pPr algn="l">
              <a:defRPr>
                <a:solidFill>
                  <a:schemeClr val="tx2"/>
                </a:solidFill>
              </a:defRPr>
            </a:lvl1pPr>
          </a:lstStyle>
          <a:p>
            <a:r>
              <a:rPr lang="en-US"/>
              <a:t>Copyright © 2022 Commvault  |  All Rights Reserved</a:t>
            </a:r>
          </a:p>
        </p:txBody>
      </p:sp>
      <p:sp>
        <p:nvSpPr>
          <p:cNvPr id="13" name="Text Placeholder 34">
            <a:extLst>
              <a:ext uri="{FF2B5EF4-FFF2-40B4-BE49-F238E27FC236}">
                <a16:creationId xmlns:a16="http://schemas.microsoft.com/office/drawing/2014/main" id="{CA72448C-EA8D-4132-8ABF-FF3798C9E93D}"/>
              </a:ext>
            </a:extLst>
          </p:cNvPr>
          <p:cNvSpPr>
            <a:spLocks noGrp="1"/>
          </p:cNvSpPr>
          <p:nvPr>
            <p:ph type="body" sz="quarter" idx="23" hasCustomPrompt="1"/>
          </p:nvPr>
        </p:nvSpPr>
        <p:spPr>
          <a:xfrm>
            <a:off x="508000" y="5378232"/>
            <a:ext cx="4545013" cy="215444"/>
          </a:xfrm>
        </p:spPr>
        <p:txBody>
          <a:bodyPr wrap="square" anchor="b">
            <a:noAutofit/>
          </a:bodyPr>
          <a:lstStyle>
            <a:lvl1pPr>
              <a:defRPr sz="1400" cap="none" baseline="0">
                <a:solidFill>
                  <a:schemeClr val="tx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Title</a:t>
            </a:r>
          </a:p>
        </p:txBody>
      </p:sp>
      <p:sp>
        <p:nvSpPr>
          <p:cNvPr id="14" name="Text Placeholder 34">
            <a:extLst>
              <a:ext uri="{FF2B5EF4-FFF2-40B4-BE49-F238E27FC236}">
                <a16:creationId xmlns:a16="http://schemas.microsoft.com/office/drawing/2014/main" id="{2FB8DDB9-F2BA-464F-86AE-AD262C68A6A3}"/>
              </a:ext>
            </a:extLst>
          </p:cNvPr>
          <p:cNvSpPr>
            <a:spLocks noGrp="1"/>
          </p:cNvSpPr>
          <p:nvPr>
            <p:ph type="body" sz="quarter" idx="24" hasCustomPrompt="1"/>
          </p:nvPr>
        </p:nvSpPr>
        <p:spPr>
          <a:xfrm>
            <a:off x="508000" y="5634089"/>
            <a:ext cx="4545013" cy="215444"/>
          </a:xfrm>
        </p:spPr>
        <p:txBody>
          <a:bodyPr wrap="square" anchor="b">
            <a:noAutofit/>
          </a:bodyPr>
          <a:lstStyle>
            <a:lvl1pPr>
              <a:defRPr sz="1400" cap="none" baseline="0">
                <a:solidFill>
                  <a:schemeClr val="tx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Department</a:t>
            </a:r>
          </a:p>
        </p:txBody>
      </p:sp>
      <p:sp>
        <p:nvSpPr>
          <p:cNvPr id="19" name="Text Placeholder 34">
            <a:extLst>
              <a:ext uri="{FF2B5EF4-FFF2-40B4-BE49-F238E27FC236}">
                <a16:creationId xmlns:a16="http://schemas.microsoft.com/office/drawing/2014/main" id="{43562CDF-7E14-4A14-A35D-38819E616924}"/>
              </a:ext>
            </a:extLst>
          </p:cNvPr>
          <p:cNvSpPr>
            <a:spLocks noGrp="1"/>
          </p:cNvSpPr>
          <p:nvPr>
            <p:ph type="body" sz="quarter" idx="25" hasCustomPrompt="1"/>
          </p:nvPr>
        </p:nvSpPr>
        <p:spPr>
          <a:xfrm>
            <a:off x="508000" y="5889945"/>
            <a:ext cx="4545013" cy="215444"/>
          </a:xfrm>
        </p:spPr>
        <p:txBody>
          <a:bodyPr wrap="square" anchor="b">
            <a:noAutofit/>
          </a:bodyPr>
          <a:lstStyle>
            <a:lvl1pPr>
              <a:defRPr sz="1400" cap="none" baseline="0">
                <a:solidFill>
                  <a:schemeClr val="tx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Month Date, Year</a:t>
            </a:r>
          </a:p>
        </p:txBody>
      </p:sp>
      <p:sp>
        <p:nvSpPr>
          <p:cNvPr id="24" name="Text Placeholder 34">
            <a:extLst>
              <a:ext uri="{FF2B5EF4-FFF2-40B4-BE49-F238E27FC236}">
                <a16:creationId xmlns:a16="http://schemas.microsoft.com/office/drawing/2014/main" id="{B2FB31F4-B9BA-4D54-B713-9946DA80A143}"/>
              </a:ext>
            </a:extLst>
          </p:cNvPr>
          <p:cNvSpPr>
            <a:spLocks noGrp="1"/>
          </p:cNvSpPr>
          <p:nvPr>
            <p:ph type="body" sz="quarter" idx="26" hasCustomPrompt="1"/>
          </p:nvPr>
        </p:nvSpPr>
        <p:spPr>
          <a:xfrm>
            <a:off x="508000" y="5122375"/>
            <a:ext cx="4545013" cy="215444"/>
          </a:xfrm>
        </p:spPr>
        <p:txBody>
          <a:bodyPr wrap="square" anchor="b">
            <a:noAutofit/>
          </a:bodyPr>
          <a:lstStyle>
            <a:lvl1pPr>
              <a:defRPr sz="1400" cap="none" baseline="0">
                <a:solidFill>
                  <a:schemeClr val="tx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Name Surname</a:t>
            </a:r>
          </a:p>
        </p:txBody>
      </p:sp>
      <p:sp>
        <p:nvSpPr>
          <p:cNvPr id="15" name="Picture Placeholder 18">
            <a:extLst>
              <a:ext uri="{FF2B5EF4-FFF2-40B4-BE49-F238E27FC236}">
                <a16:creationId xmlns:a16="http://schemas.microsoft.com/office/drawing/2014/main" id="{08F3D50E-AEC7-1CA3-D997-113A89CD5CA7}"/>
              </a:ext>
            </a:extLst>
          </p:cNvPr>
          <p:cNvSpPr>
            <a:spLocks noGrp="1"/>
          </p:cNvSpPr>
          <p:nvPr>
            <p:ph type="pic" sz="quarter" idx="20" hasCustomPrompt="1"/>
          </p:nvPr>
        </p:nvSpPr>
        <p:spPr>
          <a:xfrm>
            <a:off x="6615450" y="3181556"/>
            <a:ext cx="5576550" cy="3680962"/>
          </a:xfrm>
          <a:custGeom>
            <a:avLst/>
            <a:gdLst>
              <a:gd name="connsiteX0" fmla="*/ 3685884 w 5576550"/>
              <a:gd name="connsiteY0" fmla="*/ 0 h 4742566"/>
              <a:gd name="connsiteX1" fmla="*/ 5576550 w 5576550"/>
              <a:gd name="connsiteY1" fmla="*/ 1091577 h 4742566"/>
              <a:gd name="connsiteX2" fmla="*/ 5576550 w 5576550"/>
              <a:gd name="connsiteY2" fmla="*/ 4742566 h 4742566"/>
              <a:gd name="connsiteX3" fmla="*/ 1 w 5576550"/>
              <a:gd name="connsiteY3" fmla="*/ 4742566 h 4742566"/>
              <a:gd name="connsiteX4" fmla="*/ 0 w 5576550"/>
              <a:gd name="connsiteY4" fmla="*/ 2128046 h 4742566"/>
              <a:gd name="connsiteX0" fmla="*/ 3685884 w 5576550"/>
              <a:gd name="connsiteY0" fmla="*/ 0 h 4742566"/>
              <a:gd name="connsiteX1" fmla="*/ 5576550 w 5576550"/>
              <a:gd name="connsiteY1" fmla="*/ 1091577 h 4742566"/>
              <a:gd name="connsiteX2" fmla="*/ 5576550 w 5576550"/>
              <a:gd name="connsiteY2" fmla="*/ 4742566 h 4742566"/>
              <a:gd name="connsiteX3" fmla="*/ 13064 w 5576550"/>
              <a:gd name="connsiteY3" fmla="*/ 3684475 h 4742566"/>
              <a:gd name="connsiteX4" fmla="*/ 0 w 5576550"/>
              <a:gd name="connsiteY4" fmla="*/ 2128046 h 4742566"/>
              <a:gd name="connsiteX5" fmla="*/ 3685884 w 5576550"/>
              <a:gd name="connsiteY5" fmla="*/ 0 h 4742566"/>
              <a:gd name="connsiteX0" fmla="*/ 3685884 w 5576550"/>
              <a:gd name="connsiteY0" fmla="*/ 0 h 3684475"/>
              <a:gd name="connsiteX1" fmla="*/ 5576550 w 5576550"/>
              <a:gd name="connsiteY1" fmla="*/ 1091577 h 3684475"/>
              <a:gd name="connsiteX2" fmla="*/ 5576550 w 5576550"/>
              <a:gd name="connsiteY2" fmla="*/ 3632223 h 3684475"/>
              <a:gd name="connsiteX3" fmla="*/ 13064 w 5576550"/>
              <a:gd name="connsiteY3" fmla="*/ 3684475 h 3684475"/>
              <a:gd name="connsiteX4" fmla="*/ 0 w 5576550"/>
              <a:gd name="connsiteY4" fmla="*/ 2128046 h 3684475"/>
              <a:gd name="connsiteX5" fmla="*/ 3685884 w 5576550"/>
              <a:gd name="connsiteY5" fmla="*/ 0 h 3684475"/>
              <a:gd name="connsiteX0" fmla="*/ 3685884 w 5576550"/>
              <a:gd name="connsiteY0" fmla="*/ 0 h 3645287"/>
              <a:gd name="connsiteX1" fmla="*/ 5576550 w 5576550"/>
              <a:gd name="connsiteY1" fmla="*/ 1091577 h 3645287"/>
              <a:gd name="connsiteX2" fmla="*/ 5576550 w 5576550"/>
              <a:gd name="connsiteY2" fmla="*/ 3632223 h 3645287"/>
              <a:gd name="connsiteX3" fmla="*/ 13064 w 5576550"/>
              <a:gd name="connsiteY3" fmla="*/ 3645287 h 3645287"/>
              <a:gd name="connsiteX4" fmla="*/ 0 w 5576550"/>
              <a:gd name="connsiteY4" fmla="*/ 2128046 h 3645287"/>
              <a:gd name="connsiteX5" fmla="*/ 3685884 w 5576550"/>
              <a:gd name="connsiteY5" fmla="*/ 0 h 3645287"/>
              <a:gd name="connsiteX0" fmla="*/ 3685884 w 5576550"/>
              <a:gd name="connsiteY0" fmla="*/ 0 h 3694983"/>
              <a:gd name="connsiteX1" fmla="*/ 5576550 w 5576550"/>
              <a:gd name="connsiteY1" fmla="*/ 1091577 h 3694983"/>
              <a:gd name="connsiteX2" fmla="*/ 5576550 w 5576550"/>
              <a:gd name="connsiteY2" fmla="*/ 3632223 h 3694983"/>
              <a:gd name="connsiteX3" fmla="*/ 13064 w 5576550"/>
              <a:gd name="connsiteY3" fmla="*/ 3694983 h 3694983"/>
              <a:gd name="connsiteX4" fmla="*/ 0 w 5576550"/>
              <a:gd name="connsiteY4" fmla="*/ 2128046 h 3694983"/>
              <a:gd name="connsiteX5" fmla="*/ 3685884 w 5576550"/>
              <a:gd name="connsiteY5" fmla="*/ 0 h 3694983"/>
              <a:gd name="connsiteX0" fmla="*/ 3685884 w 5576550"/>
              <a:gd name="connsiteY0" fmla="*/ 0 h 3694983"/>
              <a:gd name="connsiteX1" fmla="*/ 5576550 w 5576550"/>
              <a:gd name="connsiteY1" fmla="*/ 1091577 h 3694983"/>
              <a:gd name="connsiteX2" fmla="*/ 5566611 w 5576550"/>
              <a:gd name="connsiteY2" fmla="*/ 3671980 h 3694983"/>
              <a:gd name="connsiteX3" fmla="*/ 13064 w 5576550"/>
              <a:gd name="connsiteY3" fmla="*/ 3694983 h 3694983"/>
              <a:gd name="connsiteX4" fmla="*/ 0 w 5576550"/>
              <a:gd name="connsiteY4" fmla="*/ 2128046 h 3694983"/>
              <a:gd name="connsiteX5" fmla="*/ 3685884 w 5576550"/>
              <a:gd name="connsiteY5" fmla="*/ 0 h 3694983"/>
              <a:gd name="connsiteX0" fmla="*/ 3685884 w 5576550"/>
              <a:gd name="connsiteY0" fmla="*/ 0 h 3685044"/>
              <a:gd name="connsiteX1" fmla="*/ 5576550 w 5576550"/>
              <a:gd name="connsiteY1" fmla="*/ 1091577 h 3685044"/>
              <a:gd name="connsiteX2" fmla="*/ 5566611 w 5576550"/>
              <a:gd name="connsiteY2" fmla="*/ 3671980 h 3685044"/>
              <a:gd name="connsiteX3" fmla="*/ 13064 w 5576550"/>
              <a:gd name="connsiteY3" fmla="*/ 3685044 h 3685044"/>
              <a:gd name="connsiteX4" fmla="*/ 0 w 5576550"/>
              <a:gd name="connsiteY4" fmla="*/ 2128046 h 3685044"/>
              <a:gd name="connsiteX5" fmla="*/ 3685884 w 5576550"/>
              <a:gd name="connsiteY5" fmla="*/ 0 h 3685044"/>
              <a:gd name="connsiteX0" fmla="*/ 3685884 w 5576550"/>
              <a:gd name="connsiteY0" fmla="*/ 0 h 3685044"/>
              <a:gd name="connsiteX1" fmla="*/ 5576550 w 5576550"/>
              <a:gd name="connsiteY1" fmla="*/ 1091577 h 3685044"/>
              <a:gd name="connsiteX2" fmla="*/ 5566611 w 5576550"/>
              <a:gd name="connsiteY2" fmla="*/ 3662041 h 3685044"/>
              <a:gd name="connsiteX3" fmla="*/ 13064 w 5576550"/>
              <a:gd name="connsiteY3" fmla="*/ 3685044 h 3685044"/>
              <a:gd name="connsiteX4" fmla="*/ 0 w 5576550"/>
              <a:gd name="connsiteY4" fmla="*/ 2128046 h 3685044"/>
              <a:gd name="connsiteX5" fmla="*/ 3685884 w 5576550"/>
              <a:gd name="connsiteY5" fmla="*/ 0 h 3685044"/>
              <a:gd name="connsiteX0" fmla="*/ 3685884 w 5576550"/>
              <a:gd name="connsiteY0" fmla="*/ 0 h 3680962"/>
              <a:gd name="connsiteX1" fmla="*/ 5576550 w 5576550"/>
              <a:gd name="connsiteY1" fmla="*/ 1091577 h 3680962"/>
              <a:gd name="connsiteX2" fmla="*/ 5566611 w 5576550"/>
              <a:gd name="connsiteY2" fmla="*/ 3662041 h 3680962"/>
              <a:gd name="connsiteX3" fmla="*/ 17147 w 5576550"/>
              <a:gd name="connsiteY3" fmla="*/ 3680962 h 3680962"/>
              <a:gd name="connsiteX4" fmla="*/ 0 w 5576550"/>
              <a:gd name="connsiteY4" fmla="*/ 2128046 h 3680962"/>
              <a:gd name="connsiteX5" fmla="*/ 3685884 w 5576550"/>
              <a:gd name="connsiteY5" fmla="*/ 0 h 3680962"/>
              <a:gd name="connsiteX0" fmla="*/ 3685884 w 5576550"/>
              <a:gd name="connsiteY0" fmla="*/ 0 h 3680962"/>
              <a:gd name="connsiteX1" fmla="*/ 5576550 w 5576550"/>
              <a:gd name="connsiteY1" fmla="*/ 1091577 h 3680962"/>
              <a:gd name="connsiteX2" fmla="*/ 5574776 w 5576550"/>
              <a:gd name="connsiteY2" fmla="*/ 3678370 h 3680962"/>
              <a:gd name="connsiteX3" fmla="*/ 17147 w 5576550"/>
              <a:gd name="connsiteY3" fmla="*/ 3680962 h 3680962"/>
              <a:gd name="connsiteX4" fmla="*/ 0 w 5576550"/>
              <a:gd name="connsiteY4" fmla="*/ 2128046 h 3680962"/>
              <a:gd name="connsiteX5" fmla="*/ 3685884 w 5576550"/>
              <a:gd name="connsiteY5" fmla="*/ 0 h 368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6550" h="3680962">
                <a:moveTo>
                  <a:pt x="3685884" y="0"/>
                </a:moveTo>
                <a:lnTo>
                  <a:pt x="5576550" y="1091577"/>
                </a:lnTo>
                <a:cubicBezTo>
                  <a:pt x="5575959" y="1953841"/>
                  <a:pt x="5575367" y="2816106"/>
                  <a:pt x="5574776" y="3678370"/>
                </a:cubicBezTo>
                <a:lnTo>
                  <a:pt x="17147" y="3680962"/>
                </a:lnTo>
                <a:lnTo>
                  <a:pt x="0" y="2128046"/>
                </a:lnTo>
                <a:lnTo>
                  <a:pt x="3685884" y="0"/>
                </a:lnTo>
                <a:close/>
              </a:path>
            </a:pathLst>
          </a:custGeom>
        </p:spPr>
        <p:txBody>
          <a:bodyPr wrap="square" tIns="1440000" anchor="ctr">
            <a:noAutofit/>
          </a:bodyPr>
          <a:lstStyle>
            <a:lvl1pPr algn="ctr">
              <a:defRPr>
                <a:solidFill>
                  <a:schemeClr val="tx2"/>
                </a:solidFill>
              </a:defRPr>
            </a:lvl1pPr>
          </a:lstStyle>
          <a:p>
            <a:r>
              <a:rPr lang="en-US"/>
              <a:t>Click to add photo </a:t>
            </a:r>
            <a:br>
              <a:rPr lang="en-US"/>
            </a:br>
            <a:r>
              <a:rPr lang="en-US"/>
              <a:t>from COVER library</a:t>
            </a:r>
          </a:p>
        </p:txBody>
      </p:sp>
    </p:spTree>
    <p:custDataLst>
      <p:tags r:id="rId1"/>
    </p:custDataLst>
    <p:extLst>
      <p:ext uri="{BB962C8B-B14F-4D97-AF65-F5344CB8AC3E}">
        <p14:creationId xmlns:p14="http://schemas.microsoft.com/office/powerpoint/2010/main" val="3392419248"/>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hoto Collage B">
    <p:bg>
      <p:bgPr>
        <a:solidFill>
          <a:schemeClr val="accent1"/>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C60D568-294D-4B52-96CC-1552435C627D}"/>
              </a:ext>
            </a:extLst>
          </p:cNvPr>
          <p:cNvGraphicFramePr>
            <a:graphicFrameLocks noChangeAspect="1"/>
          </p:cNvGraphicFramePr>
          <p:nvPr userDrawn="1">
            <p:custDataLst>
              <p:tags r:id="rId2"/>
            </p:custDataLst>
            <p:extLst>
              <p:ext uri="{D42A27DB-BD31-4B8C-83A1-F6EECF244321}">
                <p14:modId xmlns:p14="http://schemas.microsoft.com/office/powerpoint/2010/main" val="10525484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4C60D568-294D-4B52-96CC-1552435C627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Footer Placeholder 5">
            <a:extLst>
              <a:ext uri="{FF2B5EF4-FFF2-40B4-BE49-F238E27FC236}">
                <a16:creationId xmlns:a16="http://schemas.microsoft.com/office/drawing/2014/main" id="{FB9596F9-B536-4EF1-BA0B-D2AF6D2A6165}"/>
              </a:ext>
            </a:extLst>
          </p:cNvPr>
          <p:cNvSpPr>
            <a:spLocks noGrp="1"/>
          </p:cNvSpPr>
          <p:nvPr>
            <p:ph type="ftr" sz="quarter" idx="20"/>
          </p:nvPr>
        </p:nvSpPr>
        <p:spPr>
          <a:xfrm>
            <a:off x="8842375" y="6417480"/>
            <a:ext cx="2435125" cy="180000"/>
          </a:xfrm>
        </p:spPr>
        <p:txBody>
          <a:bodyPr>
            <a:noAutofit/>
          </a:bodyPr>
          <a:lstStyle>
            <a:lvl1pPr>
              <a:defRPr>
                <a:solidFill>
                  <a:schemeClr val="accent5"/>
                </a:solidFill>
              </a:defRPr>
            </a:lvl1pPr>
          </a:lstStyle>
          <a:p>
            <a:r>
              <a:rPr lang="en-US"/>
              <a:t>Copyright © 2022 Commvault  |  All Rights Reserved</a:t>
            </a:r>
          </a:p>
        </p:txBody>
      </p:sp>
      <p:sp>
        <p:nvSpPr>
          <p:cNvPr id="7" name="Slide Number Placeholder 6">
            <a:extLst>
              <a:ext uri="{FF2B5EF4-FFF2-40B4-BE49-F238E27FC236}">
                <a16:creationId xmlns:a16="http://schemas.microsoft.com/office/drawing/2014/main" id="{2EB291B3-A754-4395-BCCE-13E968036B33}"/>
              </a:ext>
            </a:extLst>
          </p:cNvPr>
          <p:cNvSpPr>
            <a:spLocks noGrp="1"/>
          </p:cNvSpPr>
          <p:nvPr>
            <p:ph type="sldNum" sz="quarter" idx="21"/>
          </p:nvPr>
        </p:nvSpPr>
        <p:spPr>
          <a:xfrm>
            <a:off x="11452760" y="6417480"/>
            <a:ext cx="216000" cy="180000"/>
          </a:xfrm>
        </p:spPr>
        <p:txBody>
          <a:bodyPr>
            <a:noAutofit/>
          </a:bodyPr>
          <a:lstStyle>
            <a:lvl1pPr>
              <a:defRPr>
                <a:solidFill>
                  <a:schemeClr val="accent5"/>
                </a:solidFill>
              </a:defRPr>
            </a:lvl1pPr>
          </a:lstStyle>
          <a:p>
            <a:fld id="{07B3607E-E1C3-4266-9CAB-24052C78EA25}" type="slidenum">
              <a:rPr lang="en-US" smtClean="0"/>
              <a:pPr/>
              <a:t>‹#›</a:t>
            </a:fld>
            <a:endParaRPr lang="en-US"/>
          </a:p>
        </p:txBody>
      </p:sp>
      <p:pic>
        <p:nvPicPr>
          <p:cNvPr id="26" name="Picture 25" descr="A picture containing text, clipart&#10;&#10;Description automatically generated">
            <a:extLst>
              <a:ext uri="{FF2B5EF4-FFF2-40B4-BE49-F238E27FC236}">
                <a16:creationId xmlns:a16="http://schemas.microsoft.com/office/drawing/2014/main" id="{A74BBBFE-9ADE-4571-96E2-34100C9B4EF6}"/>
              </a:ext>
            </a:extLst>
          </p:cNvPr>
          <p:cNvPicPr>
            <a:picLocks noChangeAspect="1"/>
          </p:cNvPicPr>
          <p:nvPr userDrawn="1"/>
        </p:nvPicPr>
        <p:blipFill rotWithShape="1">
          <a:blip r:embed="rId6"/>
          <a:srcRect r="34315"/>
          <a:stretch/>
        </p:blipFill>
        <p:spPr>
          <a:xfrm>
            <a:off x="508000" y="6393054"/>
            <a:ext cx="1392238" cy="228615"/>
          </a:xfrm>
          <a:prstGeom prst="rect">
            <a:avLst/>
          </a:prstGeom>
        </p:spPr>
      </p:pic>
      <p:pic>
        <p:nvPicPr>
          <p:cNvPr id="24" name="Picture 23" descr="Background pattern&#10;&#10;Description automatically generated">
            <a:extLst>
              <a:ext uri="{FF2B5EF4-FFF2-40B4-BE49-F238E27FC236}">
                <a16:creationId xmlns:a16="http://schemas.microsoft.com/office/drawing/2014/main" id="{1F6A972C-699F-4A43-BBD9-E563F52CAFA1}"/>
              </a:ext>
            </a:extLst>
          </p:cNvPr>
          <p:cNvPicPr>
            <a:picLocks noChangeAspect="1"/>
          </p:cNvPicPr>
          <p:nvPr userDrawn="1"/>
        </p:nvPicPr>
        <p:blipFill rotWithShape="1">
          <a:blip r:embed="rId7"/>
          <a:srcRect r="29276" b="53155"/>
          <a:stretch/>
        </p:blipFill>
        <p:spPr>
          <a:xfrm>
            <a:off x="11923545" y="6408737"/>
            <a:ext cx="268456" cy="228614"/>
          </a:xfrm>
          <a:prstGeom prst="rect">
            <a:avLst/>
          </a:prstGeom>
        </p:spPr>
      </p:pic>
      <p:sp>
        <p:nvSpPr>
          <p:cNvPr id="25" name="Title 1">
            <a:extLst>
              <a:ext uri="{FF2B5EF4-FFF2-40B4-BE49-F238E27FC236}">
                <a16:creationId xmlns:a16="http://schemas.microsoft.com/office/drawing/2014/main" id="{1A0CA227-1874-7252-2E8D-4F5BF59464A9}"/>
              </a:ext>
            </a:extLst>
          </p:cNvPr>
          <p:cNvSpPr>
            <a:spLocks noGrp="1"/>
          </p:cNvSpPr>
          <p:nvPr>
            <p:ph type="title"/>
          </p:nvPr>
        </p:nvSpPr>
        <p:spPr>
          <a:xfrm>
            <a:off x="508000" y="292100"/>
            <a:ext cx="6509026" cy="553998"/>
          </a:xfrm>
        </p:spPr>
        <p:txBody>
          <a:bodyPr/>
          <a:lstStyle>
            <a:lvl1pPr>
              <a:defRPr>
                <a:solidFill>
                  <a:schemeClr val="tx1"/>
                </a:solidFill>
              </a:defRPr>
            </a:lvl1pPr>
          </a:lstStyle>
          <a:p>
            <a:r>
              <a:rPr lang="en-US"/>
              <a:t>Click to edit Master title style</a:t>
            </a:r>
          </a:p>
        </p:txBody>
      </p:sp>
      <p:pic>
        <p:nvPicPr>
          <p:cNvPr id="55" name="Picture 54" descr="Background pattern&#10;&#10;Description automatically generated">
            <a:extLst>
              <a:ext uri="{FF2B5EF4-FFF2-40B4-BE49-F238E27FC236}">
                <a16:creationId xmlns:a16="http://schemas.microsoft.com/office/drawing/2014/main" id="{44A69861-C32D-80E8-ED37-AF7C7E764650}"/>
              </a:ext>
            </a:extLst>
          </p:cNvPr>
          <p:cNvPicPr>
            <a:picLocks noChangeAspect="1"/>
          </p:cNvPicPr>
          <p:nvPr userDrawn="1"/>
        </p:nvPicPr>
        <p:blipFill rotWithShape="1">
          <a:blip r:embed="rId7"/>
          <a:srcRect r="24587" b="27819"/>
          <a:stretch/>
        </p:blipFill>
        <p:spPr>
          <a:xfrm>
            <a:off x="0" y="399063"/>
            <a:ext cx="265176" cy="326332"/>
          </a:xfrm>
          <a:prstGeom prst="rect">
            <a:avLst/>
          </a:prstGeom>
        </p:spPr>
      </p:pic>
      <p:pic>
        <p:nvPicPr>
          <p:cNvPr id="32" name="Picture 31">
            <a:extLst>
              <a:ext uri="{FF2B5EF4-FFF2-40B4-BE49-F238E27FC236}">
                <a16:creationId xmlns:a16="http://schemas.microsoft.com/office/drawing/2014/main" id="{760B5595-E07E-FE40-A674-8A515DC56316}"/>
              </a:ext>
            </a:extLst>
          </p:cNvPr>
          <p:cNvPicPr>
            <a:picLocks noChangeAspect="1"/>
          </p:cNvPicPr>
          <p:nvPr userDrawn="1"/>
        </p:nvPicPr>
        <p:blipFill>
          <a:blip r:embed="rId8"/>
          <a:stretch>
            <a:fillRect/>
          </a:stretch>
        </p:blipFill>
        <p:spPr>
          <a:xfrm flipH="1">
            <a:off x="3370449" y="953972"/>
            <a:ext cx="2446897" cy="1981805"/>
          </a:xfrm>
          <a:prstGeom prst="rect">
            <a:avLst/>
          </a:prstGeom>
        </p:spPr>
      </p:pic>
      <p:pic>
        <p:nvPicPr>
          <p:cNvPr id="35" name="Picture 34">
            <a:extLst>
              <a:ext uri="{FF2B5EF4-FFF2-40B4-BE49-F238E27FC236}">
                <a16:creationId xmlns:a16="http://schemas.microsoft.com/office/drawing/2014/main" id="{F1330445-7608-9858-8218-5D0F5BA6B81E}"/>
              </a:ext>
            </a:extLst>
          </p:cNvPr>
          <p:cNvPicPr>
            <a:picLocks noChangeAspect="1"/>
          </p:cNvPicPr>
          <p:nvPr userDrawn="1"/>
        </p:nvPicPr>
        <p:blipFill>
          <a:blip r:embed="rId9"/>
          <a:stretch>
            <a:fillRect/>
          </a:stretch>
        </p:blipFill>
        <p:spPr>
          <a:xfrm>
            <a:off x="11307058" y="3958176"/>
            <a:ext cx="437721" cy="497534"/>
          </a:xfrm>
          <a:prstGeom prst="rect">
            <a:avLst/>
          </a:prstGeom>
        </p:spPr>
      </p:pic>
      <p:pic>
        <p:nvPicPr>
          <p:cNvPr id="34" name="Picture 33">
            <a:extLst>
              <a:ext uri="{FF2B5EF4-FFF2-40B4-BE49-F238E27FC236}">
                <a16:creationId xmlns:a16="http://schemas.microsoft.com/office/drawing/2014/main" id="{72779228-4C63-4ACD-9723-E1569608EFE1}"/>
              </a:ext>
            </a:extLst>
          </p:cNvPr>
          <p:cNvPicPr>
            <a:picLocks noChangeAspect="1"/>
          </p:cNvPicPr>
          <p:nvPr userDrawn="1"/>
        </p:nvPicPr>
        <p:blipFill>
          <a:blip r:embed="rId10"/>
          <a:stretch>
            <a:fillRect/>
          </a:stretch>
        </p:blipFill>
        <p:spPr>
          <a:xfrm>
            <a:off x="8011098" y="347186"/>
            <a:ext cx="1231499" cy="1012024"/>
          </a:xfrm>
          <a:prstGeom prst="rect">
            <a:avLst/>
          </a:prstGeom>
        </p:spPr>
      </p:pic>
      <p:sp>
        <p:nvSpPr>
          <p:cNvPr id="65" name="Picture Placeholder 36">
            <a:extLst>
              <a:ext uri="{FF2B5EF4-FFF2-40B4-BE49-F238E27FC236}">
                <a16:creationId xmlns:a16="http://schemas.microsoft.com/office/drawing/2014/main" id="{EC0713AD-1367-A1D2-0543-4AFC8EC8D1FD}"/>
              </a:ext>
            </a:extLst>
          </p:cNvPr>
          <p:cNvSpPr>
            <a:spLocks noGrp="1"/>
          </p:cNvSpPr>
          <p:nvPr>
            <p:ph type="pic" sz="quarter" idx="24" hasCustomPrompt="1"/>
          </p:nvPr>
        </p:nvSpPr>
        <p:spPr>
          <a:xfrm>
            <a:off x="8011096" y="260520"/>
            <a:ext cx="4180905" cy="4698299"/>
          </a:xfrm>
          <a:custGeom>
            <a:avLst/>
            <a:gdLst>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678087 w 4180905"/>
              <a:gd name="connsiteY11" fmla="*/ 888823 h 4698299"/>
              <a:gd name="connsiteX12" fmla="*/ 954312 w 4180905"/>
              <a:gd name="connsiteY12" fmla="*/ 1047573 h 4698299"/>
              <a:gd name="connsiteX13" fmla="*/ 1228950 w 4180905"/>
              <a:gd name="connsiteY13" fmla="*/ 888823 h 4698299"/>
              <a:gd name="connsiteX14" fmla="*/ 1228950 w 4180905"/>
              <a:gd name="connsiteY14" fmla="*/ 582435 h 4698299"/>
              <a:gd name="connsiteX15" fmla="*/ 1156659 w 4180905"/>
              <a:gd name="connsiteY15" fmla="*/ 540648 h 4698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80905" h="4698299">
                <a:moveTo>
                  <a:pt x="2090453" y="0"/>
                </a:moveTo>
                <a:lnTo>
                  <a:pt x="4180905" y="1210331"/>
                </a:lnTo>
                <a:lnTo>
                  <a:pt x="4180905" y="3487968"/>
                </a:lnTo>
                <a:lnTo>
                  <a:pt x="3667235" y="3785373"/>
                </a:lnTo>
                <a:lnTo>
                  <a:pt x="3515143" y="3697656"/>
                </a:lnTo>
                <a:lnTo>
                  <a:pt x="3297098" y="3824351"/>
                </a:lnTo>
                <a:lnTo>
                  <a:pt x="3297098" y="3999675"/>
                </a:lnTo>
                <a:lnTo>
                  <a:pt x="2090453" y="4698299"/>
                </a:lnTo>
                <a:lnTo>
                  <a:pt x="0" y="3487968"/>
                </a:lnTo>
                <a:lnTo>
                  <a:pt x="0" y="1210331"/>
                </a:lnTo>
                <a:lnTo>
                  <a:pt x="678087" y="817732"/>
                </a:lnTo>
                <a:lnTo>
                  <a:pt x="678087" y="888823"/>
                </a:lnTo>
                <a:lnTo>
                  <a:pt x="954312" y="1047573"/>
                </a:lnTo>
                <a:lnTo>
                  <a:pt x="1228950" y="888823"/>
                </a:lnTo>
                <a:lnTo>
                  <a:pt x="1228950" y="582435"/>
                </a:lnTo>
                <a:lnTo>
                  <a:pt x="1156659" y="540648"/>
                </a:lnTo>
                <a:close/>
              </a:path>
            </a:pathLst>
          </a:custGeom>
        </p:spPr>
        <p:txBody>
          <a:bodyPr wrap="square" anchor="ctr">
            <a:noAutofit/>
          </a:bodyPr>
          <a:lstStyle>
            <a:lvl1pPr algn="ctr">
              <a:defRPr/>
            </a:lvl1pPr>
          </a:lstStyle>
          <a:p>
            <a:r>
              <a:rPr lang="en-US"/>
              <a:t>Click to place image</a:t>
            </a:r>
          </a:p>
        </p:txBody>
      </p:sp>
      <p:sp>
        <p:nvSpPr>
          <p:cNvPr id="66" name="Picture Placeholder 36">
            <a:extLst>
              <a:ext uri="{FF2B5EF4-FFF2-40B4-BE49-F238E27FC236}">
                <a16:creationId xmlns:a16="http://schemas.microsoft.com/office/drawing/2014/main" id="{14BD6912-73AF-88F7-6ED4-9A1E5E494814}"/>
              </a:ext>
            </a:extLst>
          </p:cNvPr>
          <p:cNvSpPr>
            <a:spLocks noGrp="1"/>
          </p:cNvSpPr>
          <p:nvPr>
            <p:ph type="pic" sz="quarter" idx="27" hasCustomPrompt="1"/>
          </p:nvPr>
        </p:nvSpPr>
        <p:spPr>
          <a:xfrm>
            <a:off x="2360948" y="3789015"/>
            <a:ext cx="3789879" cy="3068985"/>
          </a:xfrm>
          <a:custGeom>
            <a:avLst/>
            <a:gdLst>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678087 w 4180905"/>
              <a:gd name="connsiteY11" fmla="*/ 888823 h 4698299"/>
              <a:gd name="connsiteX12" fmla="*/ 954312 w 4180905"/>
              <a:gd name="connsiteY12" fmla="*/ 1047573 h 4698299"/>
              <a:gd name="connsiteX13" fmla="*/ 1228950 w 4180905"/>
              <a:gd name="connsiteY13" fmla="*/ 888823 h 4698299"/>
              <a:gd name="connsiteX14" fmla="*/ 1228950 w 4180905"/>
              <a:gd name="connsiteY14" fmla="*/ 582435 h 4698299"/>
              <a:gd name="connsiteX15" fmla="*/ 1156659 w 4180905"/>
              <a:gd name="connsiteY15" fmla="*/ 540648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678087 w 4180905"/>
              <a:gd name="connsiteY11" fmla="*/ 888823 h 4698299"/>
              <a:gd name="connsiteX12" fmla="*/ 954312 w 4180905"/>
              <a:gd name="connsiteY12" fmla="*/ 858730 h 4698299"/>
              <a:gd name="connsiteX13" fmla="*/ 1228950 w 4180905"/>
              <a:gd name="connsiteY13" fmla="*/ 888823 h 4698299"/>
              <a:gd name="connsiteX14" fmla="*/ 1228950 w 4180905"/>
              <a:gd name="connsiteY14" fmla="*/ 582435 h 4698299"/>
              <a:gd name="connsiteX15" fmla="*/ 1156659 w 4180905"/>
              <a:gd name="connsiteY15" fmla="*/ 540648 h 4698299"/>
              <a:gd name="connsiteX16" fmla="*/ 2090453 w 4180905"/>
              <a:gd name="connsiteY16"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678087 w 4180905"/>
              <a:gd name="connsiteY11" fmla="*/ 888823 h 4698299"/>
              <a:gd name="connsiteX12" fmla="*/ 1228950 w 4180905"/>
              <a:gd name="connsiteY12" fmla="*/ 888823 h 4698299"/>
              <a:gd name="connsiteX13" fmla="*/ 1228950 w 4180905"/>
              <a:gd name="connsiteY13" fmla="*/ 582435 h 4698299"/>
              <a:gd name="connsiteX14" fmla="*/ 1156659 w 4180905"/>
              <a:gd name="connsiteY14" fmla="*/ 540648 h 4698299"/>
              <a:gd name="connsiteX15" fmla="*/ 2090453 w 4180905"/>
              <a:gd name="connsiteY15"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678087 w 4180905"/>
              <a:gd name="connsiteY11" fmla="*/ 888823 h 4698299"/>
              <a:gd name="connsiteX12" fmla="*/ 1228950 w 4180905"/>
              <a:gd name="connsiteY12" fmla="*/ 888823 h 4698299"/>
              <a:gd name="connsiteX13" fmla="*/ 1156659 w 4180905"/>
              <a:gd name="connsiteY13" fmla="*/ 540648 h 4698299"/>
              <a:gd name="connsiteX14" fmla="*/ 2090453 w 4180905"/>
              <a:gd name="connsiteY14"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1228950 w 4180905"/>
              <a:gd name="connsiteY11" fmla="*/ 888823 h 4698299"/>
              <a:gd name="connsiteX12" fmla="*/ 1156659 w 4180905"/>
              <a:gd name="connsiteY12" fmla="*/ 540648 h 4698299"/>
              <a:gd name="connsiteX13" fmla="*/ 2090453 w 4180905"/>
              <a:gd name="connsiteY13"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1156659 w 4180905"/>
              <a:gd name="connsiteY11" fmla="*/ 540648 h 4698299"/>
              <a:gd name="connsiteX12" fmla="*/ 2090453 w 4180905"/>
              <a:gd name="connsiteY12"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999675 h 4698299"/>
              <a:gd name="connsiteX6" fmla="*/ 2090453 w 4180905"/>
              <a:gd name="connsiteY6" fmla="*/ 4698299 h 4698299"/>
              <a:gd name="connsiteX7" fmla="*/ 0 w 4180905"/>
              <a:gd name="connsiteY7" fmla="*/ 3487968 h 4698299"/>
              <a:gd name="connsiteX8" fmla="*/ 0 w 4180905"/>
              <a:gd name="connsiteY8" fmla="*/ 1210331 h 4698299"/>
              <a:gd name="connsiteX9" fmla="*/ 678087 w 4180905"/>
              <a:gd name="connsiteY9" fmla="*/ 817732 h 4698299"/>
              <a:gd name="connsiteX10" fmla="*/ 1156659 w 4180905"/>
              <a:gd name="connsiteY10" fmla="*/ 540648 h 4698299"/>
              <a:gd name="connsiteX11" fmla="*/ 2090453 w 4180905"/>
              <a:gd name="connsiteY11"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297098 w 4180905"/>
              <a:gd name="connsiteY4" fmla="*/ 3999675 h 4698299"/>
              <a:gd name="connsiteX5" fmla="*/ 2090453 w 4180905"/>
              <a:gd name="connsiteY5" fmla="*/ 4698299 h 4698299"/>
              <a:gd name="connsiteX6" fmla="*/ 0 w 4180905"/>
              <a:gd name="connsiteY6" fmla="*/ 3487968 h 4698299"/>
              <a:gd name="connsiteX7" fmla="*/ 0 w 4180905"/>
              <a:gd name="connsiteY7" fmla="*/ 1210331 h 4698299"/>
              <a:gd name="connsiteX8" fmla="*/ 678087 w 4180905"/>
              <a:gd name="connsiteY8" fmla="*/ 817732 h 4698299"/>
              <a:gd name="connsiteX9" fmla="*/ 1156659 w 4180905"/>
              <a:gd name="connsiteY9" fmla="*/ 540648 h 4698299"/>
              <a:gd name="connsiteX10" fmla="*/ 2090453 w 4180905"/>
              <a:gd name="connsiteY10"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297098 w 4180905"/>
              <a:gd name="connsiteY3" fmla="*/ 3999675 h 4698299"/>
              <a:gd name="connsiteX4" fmla="*/ 2090453 w 4180905"/>
              <a:gd name="connsiteY4" fmla="*/ 4698299 h 4698299"/>
              <a:gd name="connsiteX5" fmla="*/ 0 w 4180905"/>
              <a:gd name="connsiteY5" fmla="*/ 3487968 h 4698299"/>
              <a:gd name="connsiteX6" fmla="*/ 0 w 4180905"/>
              <a:gd name="connsiteY6" fmla="*/ 1210331 h 4698299"/>
              <a:gd name="connsiteX7" fmla="*/ 678087 w 4180905"/>
              <a:gd name="connsiteY7" fmla="*/ 817732 h 4698299"/>
              <a:gd name="connsiteX8" fmla="*/ 1156659 w 4180905"/>
              <a:gd name="connsiteY8" fmla="*/ 540648 h 4698299"/>
              <a:gd name="connsiteX9" fmla="*/ 2090453 w 4180905"/>
              <a:gd name="connsiteY9"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2090453 w 4180905"/>
              <a:gd name="connsiteY3" fmla="*/ 4698299 h 4698299"/>
              <a:gd name="connsiteX4" fmla="*/ 0 w 4180905"/>
              <a:gd name="connsiteY4" fmla="*/ 3487968 h 4698299"/>
              <a:gd name="connsiteX5" fmla="*/ 0 w 4180905"/>
              <a:gd name="connsiteY5" fmla="*/ 1210331 h 4698299"/>
              <a:gd name="connsiteX6" fmla="*/ 678087 w 4180905"/>
              <a:gd name="connsiteY6" fmla="*/ 817732 h 4698299"/>
              <a:gd name="connsiteX7" fmla="*/ 1156659 w 4180905"/>
              <a:gd name="connsiteY7" fmla="*/ 540648 h 4698299"/>
              <a:gd name="connsiteX8" fmla="*/ 2090453 w 4180905"/>
              <a:gd name="connsiteY8"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2090453 w 4180905"/>
              <a:gd name="connsiteY3" fmla="*/ 4698299 h 4698299"/>
              <a:gd name="connsiteX4" fmla="*/ 0 w 4180905"/>
              <a:gd name="connsiteY4" fmla="*/ 3487968 h 4698299"/>
              <a:gd name="connsiteX5" fmla="*/ 0 w 4180905"/>
              <a:gd name="connsiteY5" fmla="*/ 1210331 h 4698299"/>
              <a:gd name="connsiteX6" fmla="*/ 1156659 w 4180905"/>
              <a:gd name="connsiteY6" fmla="*/ 540648 h 4698299"/>
              <a:gd name="connsiteX7" fmla="*/ 2090453 w 4180905"/>
              <a:gd name="connsiteY7"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2090453 w 4180905"/>
              <a:gd name="connsiteY3" fmla="*/ 4698299 h 4698299"/>
              <a:gd name="connsiteX4" fmla="*/ 0 w 4180905"/>
              <a:gd name="connsiteY4" fmla="*/ 3487968 h 4698299"/>
              <a:gd name="connsiteX5" fmla="*/ 0 w 4180905"/>
              <a:gd name="connsiteY5" fmla="*/ 1210331 h 4698299"/>
              <a:gd name="connsiteX6" fmla="*/ 2090453 w 4180905"/>
              <a:gd name="connsiteY6" fmla="*/ 0 h 4698299"/>
              <a:gd name="connsiteX0" fmla="*/ 2090453 w 4180905"/>
              <a:gd name="connsiteY0" fmla="*/ 0 h 3487968"/>
              <a:gd name="connsiteX1" fmla="*/ 4180905 w 4180905"/>
              <a:gd name="connsiteY1" fmla="*/ 1210331 h 3487968"/>
              <a:gd name="connsiteX2" fmla="*/ 4180905 w 4180905"/>
              <a:gd name="connsiteY2" fmla="*/ 3487968 h 3487968"/>
              <a:gd name="connsiteX3" fmla="*/ 2002736 w 4180905"/>
              <a:gd name="connsiteY3" fmla="*/ 3382545 h 3487968"/>
              <a:gd name="connsiteX4" fmla="*/ 0 w 4180905"/>
              <a:gd name="connsiteY4" fmla="*/ 3487968 h 3487968"/>
              <a:gd name="connsiteX5" fmla="*/ 0 w 4180905"/>
              <a:gd name="connsiteY5" fmla="*/ 1210331 h 3487968"/>
              <a:gd name="connsiteX6" fmla="*/ 2090453 w 4180905"/>
              <a:gd name="connsiteY6" fmla="*/ 0 h 3487968"/>
              <a:gd name="connsiteX0" fmla="*/ 2090453 w 4180905"/>
              <a:gd name="connsiteY0" fmla="*/ 0 h 3487968"/>
              <a:gd name="connsiteX1" fmla="*/ 4180905 w 4180905"/>
              <a:gd name="connsiteY1" fmla="*/ 1210331 h 3487968"/>
              <a:gd name="connsiteX2" fmla="*/ 4180905 w 4180905"/>
              <a:gd name="connsiteY2" fmla="*/ 3385631 h 3487968"/>
              <a:gd name="connsiteX3" fmla="*/ 2002736 w 4180905"/>
              <a:gd name="connsiteY3" fmla="*/ 3382545 h 3487968"/>
              <a:gd name="connsiteX4" fmla="*/ 0 w 4180905"/>
              <a:gd name="connsiteY4" fmla="*/ 3487968 h 3487968"/>
              <a:gd name="connsiteX5" fmla="*/ 0 w 4180905"/>
              <a:gd name="connsiteY5" fmla="*/ 1210331 h 3487968"/>
              <a:gd name="connsiteX6" fmla="*/ 2090453 w 4180905"/>
              <a:gd name="connsiteY6" fmla="*/ 0 h 3487968"/>
              <a:gd name="connsiteX0" fmla="*/ 2090453 w 4180905"/>
              <a:gd name="connsiteY0" fmla="*/ 0 h 3385631"/>
              <a:gd name="connsiteX1" fmla="*/ 4180905 w 4180905"/>
              <a:gd name="connsiteY1" fmla="*/ 1210331 h 3385631"/>
              <a:gd name="connsiteX2" fmla="*/ 4180905 w 4180905"/>
              <a:gd name="connsiteY2" fmla="*/ 3385631 h 3385631"/>
              <a:gd name="connsiteX3" fmla="*/ 2002736 w 4180905"/>
              <a:gd name="connsiteY3" fmla="*/ 3382545 h 3385631"/>
              <a:gd name="connsiteX4" fmla="*/ 0 w 4180905"/>
              <a:gd name="connsiteY4" fmla="*/ 3371011 h 3385631"/>
              <a:gd name="connsiteX5" fmla="*/ 0 w 4180905"/>
              <a:gd name="connsiteY5" fmla="*/ 1210331 h 3385631"/>
              <a:gd name="connsiteX6" fmla="*/ 2090453 w 4180905"/>
              <a:gd name="connsiteY6" fmla="*/ 0 h 3385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0905" h="3385631">
                <a:moveTo>
                  <a:pt x="2090453" y="0"/>
                </a:moveTo>
                <a:lnTo>
                  <a:pt x="4180905" y="1210331"/>
                </a:lnTo>
                <a:lnTo>
                  <a:pt x="4180905" y="3385631"/>
                </a:lnTo>
                <a:lnTo>
                  <a:pt x="2002736" y="3382545"/>
                </a:lnTo>
                <a:lnTo>
                  <a:pt x="0" y="3371011"/>
                </a:lnTo>
                <a:lnTo>
                  <a:pt x="0" y="1210331"/>
                </a:lnTo>
                <a:lnTo>
                  <a:pt x="2090453" y="0"/>
                </a:lnTo>
                <a:close/>
              </a:path>
            </a:pathLst>
          </a:custGeom>
        </p:spPr>
        <p:txBody>
          <a:bodyPr wrap="square" anchor="ctr">
            <a:noAutofit/>
          </a:bodyPr>
          <a:lstStyle>
            <a:lvl1pPr algn="ctr">
              <a:defRPr/>
            </a:lvl1pPr>
          </a:lstStyle>
          <a:p>
            <a:r>
              <a:rPr lang="en-US"/>
              <a:t>Click to place image</a:t>
            </a:r>
          </a:p>
        </p:txBody>
      </p:sp>
      <p:sp>
        <p:nvSpPr>
          <p:cNvPr id="67" name="Picture Placeholder 36">
            <a:extLst>
              <a:ext uri="{FF2B5EF4-FFF2-40B4-BE49-F238E27FC236}">
                <a16:creationId xmlns:a16="http://schemas.microsoft.com/office/drawing/2014/main" id="{06A20BBC-DB7C-B549-48A9-E7514223D144}"/>
              </a:ext>
            </a:extLst>
          </p:cNvPr>
          <p:cNvSpPr>
            <a:spLocks noGrp="1"/>
          </p:cNvSpPr>
          <p:nvPr>
            <p:ph type="pic" sz="quarter" idx="28" hasCustomPrompt="1"/>
          </p:nvPr>
        </p:nvSpPr>
        <p:spPr>
          <a:xfrm>
            <a:off x="0" y="959222"/>
            <a:ext cx="3487013" cy="4097243"/>
          </a:xfrm>
          <a:custGeom>
            <a:avLst/>
            <a:gdLst>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678087 w 4180905"/>
              <a:gd name="connsiteY11" fmla="*/ 888823 h 4698299"/>
              <a:gd name="connsiteX12" fmla="*/ 954312 w 4180905"/>
              <a:gd name="connsiteY12" fmla="*/ 1047573 h 4698299"/>
              <a:gd name="connsiteX13" fmla="*/ 1228950 w 4180905"/>
              <a:gd name="connsiteY13" fmla="*/ 888823 h 4698299"/>
              <a:gd name="connsiteX14" fmla="*/ 1228950 w 4180905"/>
              <a:gd name="connsiteY14" fmla="*/ 582435 h 4698299"/>
              <a:gd name="connsiteX15" fmla="*/ 1156659 w 4180905"/>
              <a:gd name="connsiteY15" fmla="*/ 540648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678087 w 4180905"/>
              <a:gd name="connsiteY11" fmla="*/ 888823 h 4698299"/>
              <a:gd name="connsiteX12" fmla="*/ 954312 w 4180905"/>
              <a:gd name="connsiteY12" fmla="*/ 858730 h 4698299"/>
              <a:gd name="connsiteX13" fmla="*/ 1228950 w 4180905"/>
              <a:gd name="connsiteY13" fmla="*/ 888823 h 4698299"/>
              <a:gd name="connsiteX14" fmla="*/ 1228950 w 4180905"/>
              <a:gd name="connsiteY14" fmla="*/ 582435 h 4698299"/>
              <a:gd name="connsiteX15" fmla="*/ 1156659 w 4180905"/>
              <a:gd name="connsiteY15" fmla="*/ 540648 h 4698299"/>
              <a:gd name="connsiteX16" fmla="*/ 2090453 w 4180905"/>
              <a:gd name="connsiteY16"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678087 w 4180905"/>
              <a:gd name="connsiteY11" fmla="*/ 888823 h 4698299"/>
              <a:gd name="connsiteX12" fmla="*/ 1228950 w 4180905"/>
              <a:gd name="connsiteY12" fmla="*/ 888823 h 4698299"/>
              <a:gd name="connsiteX13" fmla="*/ 1228950 w 4180905"/>
              <a:gd name="connsiteY13" fmla="*/ 582435 h 4698299"/>
              <a:gd name="connsiteX14" fmla="*/ 1156659 w 4180905"/>
              <a:gd name="connsiteY14" fmla="*/ 540648 h 4698299"/>
              <a:gd name="connsiteX15" fmla="*/ 2090453 w 4180905"/>
              <a:gd name="connsiteY15"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678087 w 4180905"/>
              <a:gd name="connsiteY11" fmla="*/ 888823 h 4698299"/>
              <a:gd name="connsiteX12" fmla="*/ 1228950 w 4180905"/>
              <a:gd name="connsiteY12" fmla="*/ 888823 h 4698299"/>
              <a:gd name="connsiteX13" fmla="*/ 1156659 w 4180905"/>
              <a:gd name="connsiteY13" fmla="*/ 540648 h 4698299"/>
              <a:gd name="connsiteX14" fmla="*/ 2090453 w 4180905"/>
              <a:gd name="connsiteY14"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1228950 w 4180905"/>
              <a:gd name="connsiteY11" fmla="*/ 888823 h 4698299"/>
              <a:gd name="connsiteX12" fmla="*/ 1156659 w 4180905"/>
              <a:gd name="connsiteY12" fmla="*/ 540648 h 4698299"/>
              <a:gd name="connsiteX13" fmla="*/ 2090453 w 4180905"/>
              <a:gd name="connsiteY13"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1156659 w 4180905"/>
              <a:gd name="connsiteY11" fmla="*/ 540648 h 4698299"/>
              <a:gd name="connsiteX12" fmla="*/ 2090453 w 4180905"/>
              <a:gd name="connsiteY12"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999675 h 4698299"/>
              <a:gd name="connsiteX6" fmla="*/ 2090453 w 4180905"/>
              <a:gd name="connsiteY6" fmla="*/ 4698299 h 4698299"/>
              <a:gd name="connsiteX7" fmla="*/ 0 w 4180905"/>
              <a:gd name="connsiteY7" fmla="*/ 3487968 h 4698299"/>
              <a:gd name="connsiteX8" fmla="*/ 0 w 4180905"/>
              <a:gd name="connsiteY8" fmla="*/ 1210331 h 4698299"/>
              <a:gd name="connsiteX9" fmla="*/ 678087 w 4180905"/>
              <a:gd name="connsiteY9" fmla="*/ 817732 h 4698299"/>
              <a:gd name="connsiteX10" fmla="*/ 1156659 w 4180905"/>
              <a:gd name="connsiteY10" fmla="*/ 540648 h 4698299"/>
              <a:gd name="connsiteX11" fmla="*/ 2090453 w 4180905"/>
              <a:gd name="connsiteY11"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297098 w 4180905"/>
              <a:gd name="connsiteY4" fmla="*/ 3999675 h 4698299"/>
              <a:gd name="connsiteX5" fmla="*/ 2090453 w 4180905"/>
              <a:gd name="connsiteY5" fmla="*/ 4698299 h 4698299"/>
              <a:gd name="connsiteX6" fmla="*/ 0 w 4180905"/>
              <a:gd name="connsiteY6" fmla="*/ 3487968 h 4698299"/>
              <a:gd name="connsiteX7" fmla="*/ 0 w 4180905"/>
              <a:gd name="connsiteY7" fmla="*/ 1210331 h 4698299"/>
              <a:gd name="connsiteX8" fmla="*/ 678087 w 4180905"/>
              <a:gd name="connsiteY8" fmla="*/ 817732 h 4698299"/>
              <a:gd name="connsiteX9" fmla="*/ 1156659 w 4180905"/>
              <a:gd name="connsiteY9" fmla="*/ 540648 h 4698299"/>
              <a:gd name="connsiteX10" fmla="*/ 2090453 w 4180905"/>
              <a:gd name="connsiteY10"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297098 w 4180905"/>
              <a:gd name="connsiteY3" fmla="*/ 3999675 h 4698299"/>
              <a:gd name="connsiteX4" fmla="*/ 2090453 w 4180905"/>
              <a:gd name="connsiteY4" fmla="*/ 4698299 h 4698299"/>
              <a:gd name="connsiteX5" fmla="*/ 0 w 4180905"/>
              <a:gd name="connsiteY5" fmla="*/ 3487968 h 4698299"/>
              <a:gd name="connsiteX6" fmla="*/ 0 w 4180905"/>
              <a:gd name="connsiteY6" fmla="*/ 1210331 h 4698299"/>
              <a:gd name="connsiteX7" fmla="*/ 678087 w 4180905"/>
              <a:gd name="connsiteY7" fmla="*/ 817732 h 4698299"/>
              <a:gd name="connsiteX8" fmla="*/ 1156659 w 4180905"/>
              <a:gd name="connsiteY8" fmla="*/ 540648 h 4698299"/>
              <a:gd name="connsiteX9" fmla="*/ 2090453 w 4180905"/>
              <a:gd name="connsiteY9"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2090453 w 4180905"/>
              <a:gd name="connsiteY3" fmla="*/ 4698299 h 4698299"/>
              <a:gd name="connsiteX4" fmla="*/ 0 w 4180905"/>
              <a:gd name="connsiteY4" fmla="*/ 3487968 h 4698299"/>
              <a:gd name="connsiteX5" fmla="*/ 0 w 4180905"/>
              <a:gd name="connsiteY5" fmla="*/ 1210331 h 4698299"/>
              <a:gd name="connsiteX6" fmla="*/ 678087 w 4180905"/>
              <a:gd name="connsiteY6" fmla="*/ 817732 h 4698299"/>
              <a:gd name="connsiteX7" fmla="*/ 1156659 w 4180905"/>
              <a:gd name="connsiteY7" fmla="*/ 540648 h 4698299"/>
              <a:gd name="connsiteX8" fmla="*/ 2090453 w 4180905"/>
              <a:gd name="connsiteY8"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2090453 w 4180905"/>
              <a:gd name="connsiteY3" fmla="*/ 4698299 h 4698299"/>
              <a:gd name="connsiteX4" fmla="*/ 0 w 4180905"/>
              <a:gd name="connsiteY4" fmla="*/ 3487968 h 4698299"/>
              <a:gd name="connsiteX5" fmla="*/ 0 w 4180905"/>
              <a:gd name="connsiteY5" fmla="*/ 1210331 h 4698299"/>
              <a:gd name="connsiteX6" fmla="*/ 1156659 w 4180905"/>
              <a:gd name="connsiteY6" fmla="*/ 540648 h 4698299"/>
              <a:gd name="connsiteX7" fmla="*/ 2090453 w 4180905"/>
              <a:gd name="connsiteY7"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2090453 w 4180905"/>
              <a:gd name="connsiteY3" fmla="*/ 4698299 h 4698299"/>
              <a:gd name="connsiteX4" fmla="*/ 0 w 4180905"/>
              <a:gd name="connsiteY4" fmla="*/ 3487968 h 4698299"/>
              <a:gd name="connsiteX5" fmla="*/ 0 w 4180905"/>
              <a:gd name="connsiteY5" fmla="*/ 1210331 h 4698299"/>
              <a:gd name="connsiteX6" fmla="*/ 2090453 w 4180905"/>
              <a:gd name="connsiteY6"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2090453 w 4180905"/>
              <a:gd name="connsiteY3" fmla="*/ 4698299 h 4698299"/>
              <a:gd name="connsiteX4" fmla="*/ 0 w 4180905"/>
              <a:gd name="connsiteY4" fmla="*/ 3487968 h 4698299"/>
              <a:gd name="connsiteX5" fmla="*/ 182355 w 4180905"/>
              <a:gd name="connsiteY5" fmla="*/ 1119154 h 4698299"/>
              <a:gd name="connsiteX6" fmla="*/ 2090453 w 4180905"/>
              <a:gd name="connsiteY6" fmla="*/ 0 h 4698299"/>
              <a:gd name="connsiteX0" fmla="*/ 1908098 w 3998550"/>
              <a:gd name="connsiteY0" fmla="*/ 0 h 4698299"/>
              <a:gd name="connsiteX1" fmla="*/ 3998550 w 3998550"/>
              <a:gd name="connsiteY1" fmla="*/ 1210331 h 4698299"/>
              <a:gd name="connsiteX2" fmla="*/ 3998550 w 3998550"/>
              <a:gd name="connsiteY2" fmla="*/ 3487968 h 4698299"/>
              <a:gd name="connsiteX3" fmla="*/ 1908098 w 3998550"/>
              <a:gd name="connsiteY3" fmla="*/ 4698299 h 4698299"/>
              <a:gd name="connsiteX4" fmla="*/ 0 w 3998550"/>
              <a:gd name="connsiteY4" fmla="*/ 3594342 h 4698299"/>
              <a:gd name="connsiteX5" fmla="*/ 0 w 3998550"/>
              <a:gd name="connsiteY5" fmla="*/ 1119154 h 4698299"/>
              <a:gd name="connsiteX6" fmla="*/ 1908098 w 3998550"/>
              <a:gd name="connsiteY6" fmla="*/ 0 h 4698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98550" h="4698299">
                <a:moveTo>
                  <a:pt x="1908098" y="0"/>
                </a:moveTo>
                <a:lnTo>
                  <a:pt x="3998550" y="1210331"/>
                </a:lnTo>
                <a:lnTo>
                  <a:pt x="3998550" y="3487968"/>
                </a:lnTo>
                <a:lnTo>
                  <a:pt x="1908098" y="4698299"/>
                </a:lnTo>
                <a:lnTo>
                  <a:pt x="0" y="3594342"/>
                </a:lnTo>
                <a:lnTo>
                  <a:pt x="0" y="1119154"/>
                </a:lnTo>
                <a:lnTo>
                  <a:pt x="1908098" y="0"/>
                </a:lnTo>
                <a:close/>
              </a:path>
            </a:pathLst>
          </a:custGeom>
        </p:spPr>
        <p:txBody>
          <a:bodyPr wrap="square" anchor="ctr">
            <a:noAutofit/>
          </a:bodyPr>
          <a:lstStyle>
            <a:lvl1pPr algn="ctr">
              <a:defRPr/>
            </a:lvl1pPr>
          </a:lstStyle>
          <a:p>
            <a:r>
              <a:rPr lang="en-US"/>
              <a:t>Click to place image</a:t>
            </a:r>
          </a:p>
        </p:txBody>
      </p:sp>
      <p:sp>
        <p:nvSpPr>
          <p:cNvPr id="68" name="Picture Placeholder 36">
            <a:extLst>
              <a:ext uri="{FF2B5EF4-FFF2-40B4-BE49-F238E27FC236}">
                <a16:creationId xmlns:a16="http://schemas.microsoft.com/office/drawing/2014/main" id="{0746FAD1-D5FA-BDC6-8A02-091BF2B0B4B5}"/>
              </a:ext>
            </a:extLst>
          </p:cNvPr>
          <p:cNvSpPr>
            <a:spLocks noGrp="1"/>
          </p:cNvSpPr>
          <p:nvPr>
            <p:ph type="pic" sz="quarter" idx="29" hasCustomPrompt="1"/>
          </p:nvPr>
        </p:nvSpPr>
        <p:spPr>
          <a:xfrm>
            <a:off x="4589249" y="1008907"/>
            <a:ext cx="3262359" cy="3666080"/>
          </a:xfrm>
          <a:custGeom>
            <a:avLst/>
            <a:gdLst>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678087 w 4180905"/>
              <a:gd name="connsiteY11" fmla="*/ 888823 h 4698299"/>
              <a:gd name="connsiteX12" fmla="*/ 954312 w 4180905"/>
              <a:gd name="connsiteY12" fmla="*/ 1047573 h 4698299"/>
              <a:gd name="connsiteX13" fmla="*/ 1228950 w 4180905"/>
              <a:gd name="connsiteY13" fmla="*/ 888823 h 4698299"/>
              <a:gd name="connsiteX14" fmla="*/ 1228950 w 4180905"/>
              <a:gd name="connsiteY14" fmla="*/ 582435 h 4698299"/>
              <a:gd name="connsiteX15" fmla="*/ 1156659 w 4180905"/>
              <a:gd name="connsiteY15" fmla="*/ 540648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678087 w 4180905"/>
              <a:gd name="connsiteY11" fmla="*/ 888823 h 4698299"/>
              <a:gd name="connsiteX12" fmla="*/ 954312 w 4180905"/>
              <a:gd name="connsiteY12" fmla="*/ 858730 h 4698299"/>
              <a:gd name="connsiteX13" fmla="*/ 1228950 w 4180905"/>
              <a:gd name="connsiteY13" fmla="*/ 888823 h 4698299"/>
              <a:gd name="connsiteX14" fmla="*/ 1228950 w 4180905"/>
              <a:gd name="connsiteY14" fmla="*/ 582435 h 4698299"/>
              <a:gd name="connsiteX15" fmla="*/ 1156659 w 4180905"/>
              <a:gd name="connsiteY15" fmla="*/ 540648 h 4698299"/>
              <a:gd name="connsiteX16" fmla="*/ 2090453 w 4180905"/>
              <a:gd name="connsiteY16"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678087 w 4180905"/>
              <a:gd name="connsiteY11" fmla="*/ 888823 h 4698299"/>
              <a:gd name="connsiteX12" fmla="*/ 1228950 w 4180905"/>
              <a:gd name="connsiteY12" fmla="*/ 888823 h 4698299"/>
              <a:gd name="connsiteX13" fmla="*/ 1228950 w 4180905"/>
              <a:gd name="connsiteY13" fmla="*/ 582435 h 4698299"/>
              <a:gd name="connsiteX14" fmla="*/ 1156659 w 4180905"/>
              <a:gd name="connsiteY14" fmla="*/ 540648 h 4698299"/>
              <a:gd name="connsiteX15" fmla="*/ 2090453 w 4180905"/>
              <a:gd name="connsiteY15"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678087 w 4180905"/>
              <a:gd name="connsiteY11" fmla="*/ 888823 h 4698299"/>
              <a:gd name="connsiteX12" fmla="*/ 1228950 w 4180905"/>
              <a:gd name="connsiteY12" fmla="*/ 888823 h 4698299"/>
              <a:gd name="connsiteX13" fmla="*/ 1156659 w 4180905"/>
              <a:gd name="connsiteY13" fmla="*/ 540648 h 4698299"/>
              <a:gd name="connsiteX14" fmla="*/ 2090453 w 4180905"/>
              <a:gd name="connsiteY14"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1228950 w 4180905"/>
              <a:gd name="connsiteY11" fmla="*/ 888823 h 4698299"/>
              <a:gd name="connsiteX12" fmla="*/ 1156659 w 4180905"/>
              <a:gd name="connsiteY12" fmla="*/ 540648 h 4698299"/>
              <a:gd name="connsiteX13" fmla="*/ 2090453 w 4180905"/>
              <a:gd name="connsiteY13"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1156659 w 4180905"/>
              <a:gd name="connsiteY11" fmla="*/ 540648 h 4698299"/>
              <a:gd name="connsiteX12" fmla="*/ 2090453 w 4180905"/>
              <a:gd name="connsiteY12"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999675 h 4698299"/>
              <a:gd name="connsiteX6" fmla="*/ 2090453 w 4180905"/>
              <a:gd name="connsiteY6" fmla="*/ 4698299 h 4698299"/>
              <a:gd name="connsiteX7" fmla="*/ 0 w 4180905"/>
              <a:gd name="connsiteY7" fmla="*/ 3487968 h 4698299"/>
              <a:gd name="connsiteX8" fmla="*/ 0 w 4180905"/>
              <a:gd name="connsiteY8" fmla="*/ 1210331 h 4698299"/>
              <a:gd name="connsiteX9" fmla="*/ 678087 w 4180905"/>
              <a:gd name="connsiteY9" fmla="*/ 817732 h 4698299"/>
              <a:gd name="connsiteX10" fmla="*/ 1156659 w 4180905"/>
              <a:gd name="connsiteY10" fmla="*/ 540648 h 4698299"/>
              <a:gd name="connsiteX11" fmla="*/ 2090453 w 4180905"/>
              <a:gd name="connsiteY11"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297098 w 4180905"/>
              <a:gd name="connsiteY4" fmla="*/ 3999675 h 4698299"/>
              <a:gd name="connsiteX5" fmla="*/ 2090453 w 4180905"/>
              <a:gd name="connsiteY5" fmla="*/ 4698299 h 4698299"/>
              <a:gd name="connsiteX6" fmla="*/ 0 w 4180905"/>
              <a:gd name="connsiteY6" fmla="*/ 3487968 h 4698299"/>
              <a:gd name="connsiteX7" fmla="*/ 0 w 4180905"/>
              <a:gd name="connsiteY7" fmla="*/ 1210331 h 4698299"/>
              <a:gd name="connsiteX8" fmla="*/ 678087 w 4180905"/>
              <a:gd name="connsiteY8" fmla="*/ 817732 h 4698299"/>
              <a:gd name="connsiteX9" fmla="*/ 1156659 w 4180905"/>
              <a:gd name="connsiteY9" fmla="*/ 540648 h 4698299"/>
              <a:gd name="connsiteX10" fmla="*/ 2090453 w 4180905"/>
              <a:gd name="connsiteY10"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297098 w 4180905"/>
              <a:gd name="connsiteY3" fmla="*/ 3999675 h 4698299"/>
              <a:gd name="connsiteX4" fmla="*/ 2090453 w 4180905"/>
              <a:gd name="connsiteY4" fmla="*/ 4698299 h 4698299"/>
              <a:gd name="connsiteX5" fmla="*/ 0 w 4180905"/>
              <a:gd name="connsiteY5" fmla="*/ 3487968 h 4698299"/>
              <a:gd name="connsiteX6" fmla="*/ 0 w 4180905"/>
              <a:gd name="connsiteY6" fmla="*/ 1210331 h 4698299"/>
              <a:gd name="connsiteX7" fmla="*/ 678087 w 4180905"/>
              <a:gd name="connsiteY7" fmla="*/ 817732 h 4698299"/>
              <a:gd name="connsiteX8" fmla="*/ 1156659 w 4180905"/>
              <a:gd name="connsiteY8" fmla="*/ 540648 h 4698299"/>
              <a:gd name="connsiteX9" fmla="*/ 2090453 w 4180905"/>
              <a:gd name="connsiteY9"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2090453 w 4180905"/>
              <a:gd name="connsiteY3" fmla="*/ 4698299 h 4698299"/>
              <a:gd name="connsiteX4" fmla="*/ 0 w 4180905"/>
              <a:gd name="connsiteY4" fmla="*/ 3487968 h 4698299"/>
              <a:gd name="connsiteX5" fmla="*/ 0 w 4180905"/>
              <a:gd name="connsiteY5" fmla="*/ 1210331 h 4698299"/>
              <a:gd name="connsiteX6" fmla="*/ 678087 w 4180905"/>
              <a:gd name="connsiteY6" fmla="*/ 817732 h 4698299"/>
              <a:gd name="connsiteX7" fmla="*/ 1156659 w 4180905"/>
              <a:gd name="connsiteY7" fmla="*/ 540648 h 4698299"/>
              <a:gd name="connsiteX8" fmla="*/ 2090453 w 4180905"/>
              <a:gd name="connsiteY8"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2090453 w 4180905"/>
              <a:gd name="connsiteY3" fmla="*/ 4698299 h 4698299"/>
              <a:gd name="connsiteX4" fmla="*/ 0 w 4180905"/>
              <a:gd name="connsiteY4" fmla="*/ 3487968 h 4698299"/>
              <a:gd name="connsiteX5" fmla="*/ 0 w 4180905"/>
              <a:gd name="connsiteY5" fmla="*/ 1210331 h 4698299"/>
              <a:gd name="connsiteX6" fmla="*/ 1156659 w 4180905"/>
              <a:gd name="connsiteY6" fmla="*/ 540648 h 4698299"/>
              <a:gd name="connsiteX7" fmla="*/ 2090453 w 4180905"/>
              <a:gd name="connsiteY7"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2090453 w 4180905"/>
              <a:gd name="connsiteY3" fmla="*/ 4698299 h 4698299"/>
              <a:gd name="connsiteX4" fmla="*/ 0 w 4180905"/>
              <a:gd name="connsiteY4" fmla="*/ 3487968 h 4698299"/>
              <a:gd name="connsiteX5" fmla="*/ 0 w 4180905"/>
              <a:gd name="connsiteY5" fmla="*/ 1210331 h 4698299"/>
              <a:gd name="connsiteX6" fmla="*/ 2090453 w 4180905"/>
              <a:gd name="connsiteY6" fmla="*/ 0 h 4698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0905" h="4698299">
                <a:moveTo>
                  <a:pt x="2090453" y="0"/>
                </a:moveTo>
                <a:lnTo>
                  <a:pt x="4180905" y="1210331"/>
                </a:lnTo>
                <a:lnTo>
                  <a:pt x="4180905" y="3487968"/>
                </a:lnTo>
                <a:lnTo>
                  <a:pt x="2090453" y="4698299"/>
                </a:lnTo>
                <a:lnTo>
                  <a:pt x="0" y="3487968"/>
                </a:lnTo>
                <a:lnTo>
                  <a:pt x="0" y="1210331"/>
                </a:lnTo>
                <a:lnTo>
                  <a:pt x="2090453" y="0"/>
                </a:lnTo>
                <a:close/>
              </a:path>
            </a:pathLst>
          </a:custGeom>
        </p:spPr>
        <p:txBody>
          <a:bodyPr wrap="square" anchor="ctr">
            <a:noAutofit/>
          </a:bodyPr>
          <a:lstStyle>
            <a:lvl1pPr algn="ctr">
              <a:defRPr/>
            </a:lvl1pPr>
          </a:lstStyle>
          <a:p>
            <a:r>
              <a:rPr lang="en-US"/>
              <a:t>Click to place image</a:t>
            </a:r>
          </a:p>
        </p:txBody>
      </p:sp>
      <p:sp>
        <p:nvSpPr>
          <p:cNvPr id="69" name="Picture Placeholder 36">
            <a:extLst>
              <a:ext uri="{FF2B5EF4-FFF2-40B4-BE49-F238E27FC236}">
                <a16:creationId xmlns:a16="http://schemas.microsoft.com/office/drawing/2014/main" id="{56175F57-38AE-A566-2569-548768D07425}"/>
              </a:ext>
            </a:extLst>
          </p:cNvPr>
          <p:cNvSpPr>
            <a:spLocks noGrp="1"/>
          </p:cNvSpPr>
          <p:nvPr>
            <p:ph type="pic" sz="quarter" idx="30" hasCustomPrompt="1"/>
          </p:nvPr>
        </p:nvSpPr>
        <p:spPr>
          <a:xfrm>
            <a:off x="6623440" y="3966503"/>
            <a:ext cx="2651021" cy="2979089"/>
          </a:xfrm>
          <a:custGeom>
            <a:avLst/>
            <a:gdLst>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678087 w 4180905"/>
              <a:gd name="connsiteY11" fmla="*/ 888823 h 4698299"/>
              <a:gd name="connsiteX12" fmla="*/ 954312 w 4180905"/>
              <a:gd name="connsiteY12" fmla="*/ 1047573 h 4698299"/>
              <a:gd name="connsiteX13" fmla="*/ 1228950 w 4180905"/>
              <a:gd name="connsiteY13" fmla="*/ 888823 h 4698299"/>
              <a:gd name="connsiteX14" fmla="*/ 1228950 w 4180905"/>
              <a:gd name="connsiteY14" fmla="*/ 582435 h 4698299"/>
              <a:gd name="connsiteX15" fmla="*/ 1156659 w 4180905"/>
              <a:gd name="connsiteY15" fmla="*/ 540648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678087 w 4180905"/>
              <a:gd name="connsiteY11" fmla="*/ 888823 h 4698299"/>
              <a:gd name="connsiteX12" fmla="*/ 954312 w 4180905"/>
              <a:gd name="connsiteY12" fmla="*/ 858730 h 4698299"/>
              <a:gd name="connsiteX13" fmla="*/ 1228950 w 4180905"/>
              <a:gd name="connsiteY13" fmla="*/ 888823 h 4698299"/>
              <a:gd name="connsiteX14" fmla="*/ 1228950 w 4180905"/>
              <a:gd name="connsiteY14" fmla="*/ 582435 h 4698299"/>
              <a:gd name="connsiteX15" fmla="*/ 1156659 w 4180905"/>
              <a:gd name="connsiteY15" fmla="*/ 540648 h 4698299"/>
              <a:gd name="connsiteX16" fmla="*/ 2090453 w 4180905"/>
              <a:gd name="connsiteY16"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678087 w 4180905"/>
              <a:gd name="connsiteY11" fmla="*/ 888823 h 4698299"/>
              <a:gd name="connsiteX12" fmla="*/ 1228950 w 4180905"/>
              <a:gd name="connsiteY12" fmla="*/ 888823 h 4698299"/>
              <a:gd name="connsiteX13" fmla="*/ 1228950 w 4180905"/>
              <a:gd name="connsiteY13" fmla="*/ 582435 h 4698299"/>
              <a:gd name="connsiteX14" fmla="*/ 1156659 w 4180905"/>
              <a:gd name="connsiteY14" fmla="*/ 540648 h 4698299"/>
              <a:gd name="connsiteX15" fmla="*/ 2090453 w 4180905"/>
              <a:gd name="connsiteY15"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678087 w 4180905"/>
              <a:gd name="connsiteY11" fmla="*/ 888823 h 4698299"/>
              <a:gd name="connsiteX12" fmla="*/ 1228950 w 4180905"/>
              <a:gd name="connsiteY12" fmla="*/ 888823 h 4698299"/>
              <a:gd name="connsiteX13" fmla="*/ 1156659 w 4180905"/>
              <a:gd name="connsiteY13" fmla="*/ 540648 h 4698299"/>
              <a:gd name="connsiteX14" fmla="*/ 2090453 w 4180905"/>
              <a:gd name="connsiteY14"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1228950 w 4180905"/>
              <a:gd name="connsiteY11" fmla="*/ 888823 h 4698299"/>
              <a:gd name="connsiteX12" fmla="*/ 1156659 w 4180905"/>
              <a:gd name="connsiteY12" fmla="*/ 540648 h 4698299"/>
              <a:gd name="connsiteX13" fmla="*/ 2090453 w 4180905"/>
              <a:gd name="connsiteY13"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824351 h 4698299"/>
              <a:gd name="connsiteX6" fmla="*/ 3297098 w 4180905"/>
              <a:gd name="connsiteY6" fmla="*/ 3999675 h 4698299"/>
              <a:gd name="connsiteX7" fmla="*/ 2090453 w 4180905"/>
              <a:gd name="connsiteY7" fmla="*/ 4698299 h 4698299"/>
              <a:gd name="connsiteX8" fmla="*/ 0 w 4180905"/>
              <a:gd name="connsiteY8" fmla="*/ 3487968 h 4698299"/>
              <a:gd name="connsiteX9" fmla="*/ 0 w 4180905"/>
              <a:gd name="connsiteY9" fmla="*/ 1210331 h 4698299"/>
              <a:gd name="connsiteX10" fmla="*/ 678087 w 4180905"/>
              <a:gd name="connsiteY10" fmla="*/ 817732 h 4698299"/>
              <a:gd name="connsiteX11" fmla="*/ 1156659 w 4180905"/>
              <a:gd name="connsiteY11" fmla="*/ 540648 h 4698299"/>
              <a:gd name="connsiteX12" fmla="*/ 2090453 w 4180905"/>
              <a:gd name="connsiteY12"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515143 w 4180905"/>
              <a:gd name="connsiteY4" fmla="*/ 3697656 h 4698299"/>
              <a:gd name="connsiteX5" fmla="*/ 3297098 w 4180905"/>
              <a:gd name="connsiteY5" fmla="*/ 3999675 h 4698299"/>
              <a:gd name="connsiteX6" fmla="*/ 2090453 w 4180905"/>
              <a:gd name="connsiteY6" fmla="*/ 4698299 h 4698299"/>
              <a:gd name="connsiteX7" fmla="*/ 0 w 4180905"/>
              <a:gd name="connsiteY7" fmla="*/ 3487968 h 4698299"/>
              <a:gd name="connsiteX8" fmla="*/ 0 w 4180905"/>
              <a:gd name="connsiteY8" fmla="*/ 1210331 h 4698299"/>
              <a:gd name="connsiteX9" fmla="*/ 678087 w 4180905"/>
              <a:gd name="connsiteY9" fmla="*/ 817732 h 4698299"/>
              <a:gd name="connsiteX10" fmla="*/ 1156659 w 4180905"/>
              <a:gd name="connsiteY10" fmla="*/ 540648 h 4698299"/>
              <a:gd name="connsiteX11" fmla="*/ 2090453 w 4180905"/>
              <a:gd name="connsiteY11"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667235 w 4180905"/>
              <a:gd name="connsiteY3" fmla="*/ 3785373 h 4698299"/>
              <a:gd name="connsiteX4" fmla="*/ 3297098 w 4180905"/>
              <a:gd name="connsiteY4" fmla="*/ 3999675 h 4698299"/>
              <a:gd name="connsiteX5" fmla="*/ 2090453 w 4180905"/>
              <a:gd name="connsiteY5" fmla="*/ 4698299 h 4698299"/>
              <a:gd name="connsiteX6" fmla="*/ 0 w 4180905"/>
              <a:gd name="connsiteY6" fmla="*/ 3487968 h 4698299"/>
              <a:gd name="connsiteX7" fmla="*/ 0 w 4180905"/>
              <a:gd name="connsiteY7" fmla="*/ 1210331 h 4698299"/>
              <a:gd name="connsiteX8" fmla="*/ 678087 w 4180905"/>
              <a:gd name="connsiteY8" fmla="*/ 817732 h 4698299"/>
              <a:gd name="connsiteX9" fmla="*/ 1156659 w 4180905"/>
              <a:gd name="connsiteY9" fmla="*/ 540648 h 4698299"/>
              <a:gd name="connsiteX10" fmla="*/ 2090453 w 4180905"/>
              <a:gd name="connsiteY10"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3297098 w 4180905"/>
              <a:gd name="connsiteY3" fmla="*/ 3999675 h 4698299"/>
              <a:gd name="connsiteX4" fmla="*/ 2090453 w 4180905"/>
              <a:gd name="connsiteY4" fmla="*/ 4698299 h 4698299"/>
              <a:gd name="connsiteX5" fmla="*/ 0 w 4180905"/>
              <a:gd name="connsiteY5" fmla="*/ 3487968 h 4698299"/>
              <a:gd name="connsiteX6" fmla="*/ 0 w 4180905"/>
              <a:gd name="connsiteY6" fmla="*/ 1210331 h 4698299"/>
              <a:gd name="connsiteX7" fmla="*/ 678087 w 4180905"/>
              <a:gd name="connsiteY7" fmla="*/ 817732 h 4698299"/>
              <a:gd name="connsiteX8" fmla="*/ 1156659 w 4180905"/>
              <a:gd name="connsiteY8" fmla="*/ 540648 h 4698299"/>
              <a:gd name="connsiteX9" fmla="*/ 2090453 w 4180905"/>
              <a:gd name="connsiteY9"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2090453 w 4180905"/>
              <a:gd name="connsiteY3" fmla="*/ 4698299 h 4698299"/>
              <a:gd name="connsiteX4" fmla="*/ 0 w 4180905"/>
              <a:gd name="connsiteY4" fmla="*/ 3487968 h 4698299"/>
              <a:gd name="connsiteX5" fmla="*/ 0 w 4180905"/>
              <a:gd name="connsiteY5" fmla="*/ 1210331 h 4698299"/>
              <a:gd name="connsiteX6" fmla="*/ 678087 w 4180905"/>
              <a:gd name="connsiteY6" fmla="*/ 817732 h 4698299"/>
              <a:gd name="connsiteX7" fmla="*/ 1156659 w 4180905"/>
              <a:gd name="connsiteY7" fmla="*/ 540648 h 4698299"/>
              <a:gd name="connsiteX8" fmla="*/ 2090453 w 4180905"/>
              <a:gd name="connsiteY8"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2090453 w 4180905"/>
              <a:gd name="connsiteY3" fmla="*/ 4698299 h 4698299"/>
              <a:gd name="connsiteX4" fmla="*/ 0 w 4180905"/>
              <a:gd name="connsiteY4" fmla="*/ 3487968 h 4698299"/>
              <a:gd name="connsiteX5" fmla="*/ 0 w 4180905"/>
              <a:gd name="connsiteY5" fmla="*/ 1210331 h 4698299"/>
              <a:gd name="connsiteX6" fmla="*/ 1156659 w 4180905"/>
              <a:gd name="connsiteY6" fmla="*/ 540648 h 4698299"/>
              <a:gd name="connsiteX7" fmla="*/ 2090453 w 4180905"/>
              <a:gd name="connsiteY7" fmla="*/ 0 h 4698299"/>
              <a:gd name="connsiteX0" fmla="*/ 2090453 w 4180905"/>
              <a:gd name="connsiteY0" fmla="*/ 0 h 4698299"/>
              <a:gd name="connsiteX1" fmla="*/ 4180905 w 4180905"/>
              <a:gd name="connsiteY1" fmla="*/ 1210331 h 4698299"/>
              <a:gd name="connsiteX2" fmla="*/ 4180905 w 4180905"/>
              <a:gd name="connsiteY2" fmla="*/ 3487968 h 4698299"/>
              <a:gd name="connsiteX3" fmla="*/ 2090453 w 4180905"/>
              <a:gd name="connsiteY3" fmla="*/ 4698299 h 4698299"/>
              <a:gd name="connsiteX4" fmla="*/ 0 w 4180905"/>
              <a:gd name="connsiteY4" fmla="*/ 3487968 h 4698299"/>
              <a:gd name="connsiteX5" fmla="*/ 0 w 4180905"/>
              <a:gd name="connsiteY5" fmla="*/ 1210331 h 4698299"/>
              <a:gd name="connsiteX6" fmla="*/ 2090453 w 4180905"/>
              <a:gd name="connsiteY6" fmla="*/ 0 h 4698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0905" h="4698299">
                <a:moveTo>
                  <a:pt x="2090453" y="0"/>
                </a:moveTo>
                <a:lnTo>
                  <a:pt x="4180905" y="1210331"/>
                </a:lnTo>
                <a:lnTo>
                  <a:pt x="4180905" y="3487968"/>
                </a:lnTo>
                <a:lnTo>
                  <a:pt x="2090453" y="4698299"/>
                </a:lnTo>
                <a:lnTo>
                  <a:pt x="0" y="3487968"/>
                </a:lnTo>
                <a:lnTo>
                  <a:pt x="0" y="1210331"/>
                </a:lnTo>
                <a:lnTo>
                  <a:pt x="2090453" y="0"/>
                </a:lnTo>
                <a:close/>
              </a:path>
            </a:pathLst>
          </a:custGeom>
        </p:spPr>
        <p:txBody>
          <a:bodyPr wrap="square" anchor="ctr">
            <a:noAutofit/>
          </a:bodyPr>
          <a:lstStyle>
            <a:lvl1pPr algn="ctr">
              <a:defRPr/>
            </a:lvl1pPr>
          </a:lstStyle>
          <a:p>
            <a:r>
              <a:rPr lang="en-US"/>
              <a:t>Click to place image</a:t>
            </a:r>
          </a:p>
        </p:txBody>
      </p:sp>
      <p:pic>
        <p:nvPicPr>
          <p:cNvPr id="33" name="Picture 32">
            <a:extLst>
              <a:ext uri="{FF2B5EF4-FFF2-40B4-BE49-F238E27FC236}">
                <a16:creationId xmlns:a16="http://schemas.microsoft.com/office/drawing/2014/main" id="{B52DF30E-DB79-05A1-8447-8E715BAB410F}"/>
              </a:ext>
            </a:extLst>
          </p:cNvPr>
          <p:cNvPicPr>
            <a:picLocks noChangeAspect="1"/>
          </p:cNvPicPr>
          <p:nvPr userDrawn="1"/>
        </p:nvPicPr>
        <p:blipFill>
          <a:blip r:embed="rId8"/>
          <a:stretch>
            <a:fillRect/>
          </a:stretch>
        </p:blipFill>
        <p:spPr>
          <a:xfrm flipH="1">
            <a:off x="9389358" y="4391427"/>
            <a:ext cx="1774090" cy="1450974"/>
          </a:xfrm>
          <a:prstGeom prst="rect">
            <a:avLst/>
          </a:prstGeom>
        </p:spPr>
      </p:pic>
      <p:pic>
        <p:nvPicPr>
          <p:cNvPr id="41" name="Picture 40">
            <a:extLst>
              <a:ext uri="{FF2B5EF4-FFF2-40B4-BE49-F238E27FC236}">
                <a16:creationId xmlns:a16="http://schemas.microsoft.com/office/drawing/2014/main" id="{4D5A98D5-2909-258E-0B88-EFD4512A61AB}"/>
              </a:ext>
            </a:extLst>
          </p:cNvPr>
          <p:cNvPicPr>
            <a:picLocks noChangeAspect="1"/>
          </p:cNvPicPr>
          <p:nvPr userDrawn="1"/>
        </p:nvPicPr>
        <p:blipFill>
          <a:blip r:embed="rId11"/>
          <a:stretch>
            <a:fillRect/>
          </a:stretch>
        </p:blipFill>
        <p:spPr>
          <a:xfrm>
            <a:off x="396211" y="4456923"/>
            <a:ext cx="890093" cy="1005927"/>
          </a:xfrm>
          <a:prstGeom prst="rect">
            <a:avLst/>
          </a:prstGeom>
        </p:spPr>
      </p:pic>
      <p:pic>
        <p:nvPicPr>
          <p:cNvPr id="37" name="Picture 36">
            <a:extLst>
              <a:ext uri="{FF2B5EF4-FFF2-40B4-BE49-F238E27FC236}">
                <a16:creationId xmlns:a16="http://schemas.microsoft.com/office/drawing/2014/main" id="{18294717-36E2-3E37-A61A-299DE2C848F7}"/>
              </a:ext>
            </a:extLst>
          </p:cNvPr>
          <p:cNvPicPr>
            <a:picLocks noChangeAspect="1"/>
          </p:cNvPicPr>
          <p:nvPr userDrawn="1"/>
        </p:nvPicPr>
        <p:blipFill>
          <a:blip r:embed="rId9"/>
          <a:stretch>
            <a:fillRect/>
          </a:stretch>
        </p:blipFill>
        <p:spPr>
          <a:xfrm>
            <a:off x="3395645" y="3061715"/>
            <a:ext cx="704728" cy="801026"/>
          </a:xfrm>
          <a:prstGeom prst="rect">
            <a:avLst/>
          </a:prstGeom>
        </p:spPr>
      </p:pic>
      <p:sp>
        <p:nvSpPr>
          <p:cNvPr id="29" name="Text Placeholder 44">
            <a:extLst>
              <a:ext uri="{FF2B5EF4-FFF2-40B4-BE49-F238E27FC236}">
                <a16:creationId xmlns:a16="http://schemas.microsoft.com/office/drawing/2014/main" id="{B50303B9-D2AB-4D21-A8B2-25711CA42439}"/>
              </a:ext>
            </a:extLst>
          </p:cNvPr>
          <p:cNvSpPr>
            <a:spLocks noGrp="1"/>
          </p:cNvSpPr>
          <p:nvPr>
            <p:ph type="body" sz="quarter" idx="45" hasCustomPrompt="1"/>
          </p:nvPr>
        </p:nvSpPr>
        <p:spPr>
          <a:xfrm>
            <a:off x="2075498" y="6417480"/>
            <a:ext cx="6591617" cy="180000"/>
          </a:xfrm>
        </p:spPr>
        <p:txBody>
          <a:bodyPr anchor="t">
            <a:noAutofit/>
          </a:bodyPr>
          <a:lstStyle>
            <a:lvl1pPr>
              <a:spcAft>
                <a:spcPts val="0"/>
              </a:spcAft>
              <a:defRPr sz="800" b="0">
                <a:solidFill>
                  <a:schemeClr val="accent5"/>
                </a:solidFill>
              </a:defRPr>
            </a:lvl1pPr>
            <a:lvl2pPr marL="0" indent="0">
              <a:buNone/>
              <a:defRPr/>
            </a:lvl2pPr>
          </a:lstStyle>
          <a:p>
            <a:pPr lvl="0"/>
            <a:r>
              <a:rPr lang="en-US"/>
              <a:t>Add footnotes here if needed</a:t>
            </a:r>
          </a:p>
        </p:txBody>
      </p:sp>
    </p:spTree>
    <p:custDataLst>
      <p:tags r:id="rId1"/>
    </p:custDataLst>
    <p:extLst>
      <p:ext uri="{BB962C8B-B14F-4D97-AF65-F5344CB8AC3E}">
        <p14:creationId xmlns:p14="http://schemas.microsoft.com/office/powerpoint/2010/main" val="84504535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O NOT USE - INSTRUCTIONAL 8">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05DC691D-C8F0-455A-BC71-315D5923C764}"/>
              </a:ext>
            </a:extLst>
          </p:cNvPr>
          <p:cNvGraphicFramePr>
            <a:graphicFrameLocks noChangeAspect="1"/>
          </p:cNvGraphicFramePr>
          <p:nvPr userDrawn="1">
            <p:custDataLst>
              <p:tags r:id="rId2"/>
            </p:custDataLst>
            <p:extLst>
              <p:ext uri="{D42A27DB-BD31-4B8C-83A1-F6EECF244321}">
                <p14:modId xmlns:p14="http://schemas.microsoft.com/office/powerpoint/2010/main" val="38879888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05DC691D-C8F0-455A-BC71-315D5923C76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41E9FF78-4FAA-62F4-DC00-05CC560B13A7}"/>
              </a:ext>
            </a:extLst>
          </p:cNvPr>
          <p:cNvPicPr>
            <a:picLocks noChangeAspect="1"/>
          </p:cNvPicPr>
          <p:nvPr userDrawn="1"/>
        </p:nvPicPr>
        <p:blipFill>
          <a:blip r:embed="rId6"/>
          <a:stretch>
            <a:fillRect/>
          </a:stretch>
        </p:blipFill>
        <p:spPr>
          <a:xfrm>
            <a:off x="-363416" y="0"/>
            <a:ext cx="12560300" cy="6858000"/>
          </a:xfrm>
          <a:prstGeom prst="rect">
            <a:avLst/>
          </a:prstGeom>
        </p:spPr>
      </p:pic>
    </p:spTree>
    <p:custDataLst>
      <p:tags r:id="rId1"/>
    </p:custDataLst>
    <p:extLst>
      <p:ext uri="{BB962C8B-B14F-4D97-AF65-F5344CB8AC3E}">
        <p14:creationId xmlns:p14="http://schemas.microsoft.com/office/powerpoint/2010/main" val="27742479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hart and Finding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3BF863A-5538-43CE-97E5-EF67406CA279}"/>
              </a:ext>
            </a:extLst>
          </p:cNvPr>
          <p:cNvGraphicFramePr>
            <a:graphicFrameLocks noChangeAspect="1"/>
          </p:cNvGraphicFramePr>
          <p:nvPr userDrawn="1">
            <p:custDataLst>
              <p:tags r:id="rId2"/>
            </p:custDataLst>
            <p:extLst>
              <p:ext uri="{D42A27DB-BD31-4B8C-83A1-F6EECF244321}">
                <p14:modId xmlns:p14="http://schemas.microsoft.com/office/powerpoint/2010/main" val="25711111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C3BF863A-5538-43CE-97E5-EF67406CA27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B62C93A7-FA86-42CE-9427-F163F929997C}"/>
              </a:ext>
            </a:extLst>
          </p:cNvPr>
          <p:cNvSpPr/>
          <p:nvPr userDrawn="1"/>
        </p:nvSpPr>
        <p:spPr>
          <a:xfrm>
            <a:off x="0" y="0"/>
            <a:ext cx="429736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1" name="Chart Placeholder 10">
            <a:extLst>
              <a:ext uri="{FF2B5EF4-FFF2-40B4-BE49-F238E27FC236}">
                <a16:creationId xmlns:a16="http://schemas.microsoft.com/office/drawing/2014/main" id="{B9CBF887-E563-4028-890E-5AD477B5900A}"/>
              </a:ext>
            </a:extLst>
          </p:cNvPr>
          <p:cNvSpPr>
            <a:spLocks noGrp="1"/>
          </p:cNvSpPr>
          <p:nvPr>
            <p:ph type="chart" sz="quarter" idx="13"/>
          </p:nvPr>
        </p:nvSpPr>
        <p:spPr>
          <a:xfrm>
            <a:off x="5243513" y="858982"/>
            <a:ext cx="6440486" cy="5237018"/>
          </a:xfrm>
        </p:spPr>
        <p:txBody>
          <a:bodyPr>
            <a:noAutofit/>
          </a:bodyPr>
          <a:lstStyle/>
          <a:p>
            <a:r>
              <a:rPr lang="en-US"/>
              <a:t>Click icon to add chart</a:t>
            </a:r>
          </a:p>
        </p:txBody>
      </p:sp>
      <p:sp>
        <p:nvSpPr>
          <p:cNvPr id="2" name="Title 1">
            <a:extLst>
              <a:ext uri="{FF2B5EF4-FFF2-40B4-BE49-F238E27FC236}">
                <a16:creationId xmlns:a16="http://schemas.microsoft.com/office/drawing/2014/main" id="{2376B115-0994-4525-AA08-FBA866375C41}"/>
              </a:ext>
            </a:extLst>
          </p:cNvPr>
          <p:cNvSpPr>
            <a:spLocks noGrp="1"/>
          </p:cNvSpPr>
          <p:nvPr>
            <p:ph type="title" hasCustomPrompt="1"/>
          </p:nvPr>
        </p:nvSpPr>
        <p:spPr>
          <a:xfrm>
            <a:off x="508001" y="1952625"/>
            <a:ext cx="3597274" cy="2020868"/>
          </a:xfrm>
        </p:spPr>
        <p:txBody>
          <a:bodyPr vert="horz" wrap="square" anchor="t" anchorCtr="0">
            <a:noAutofit/>
          </a:bodyPr>
          <a:lstStyle>
            <a:lvl1pPr>
              <a:defRPr sz="4400" b="1">
                <a:solidFill>
                  <a:schemeClr val="accent1"/>
                </a:solidFill>
              </a:defRPr>
            </a:lvl1pPr>
          </a:lstStyle>
          <a:p>
            <a:r>
              <a:rPr lang="en-US"/>
              <a:t>Title Over Three</a:t>
            </a:r>
            <a:br>
              <a:rPr lang="en-US"/>
            </a:br>
            <a:r>
              <a:rPr lang="en-US"/>
              <a:t>Lines</a:t>
            </a:r>
          </a:p>
        </p:txBody>
      </p:sp>
      <p:sp>
        <p:nvSpPr>
          <p:cNvPr id="29" name="Text Placeholder 28">
            <a:extLst>
              <a:ext uri="{FF2B5EF4-FFF2-40B4-BE49-F238E27FC236}">
                <a16:creationId xmlns:a16="http://schemas.microsoft.com/office/drawing/2014/main" id="{D8699ADF-E527-47FD-BE44-01F6986BBFF7}"/>
              </a:ext>
            </a:extLst>
          </p:cNvPr>
          <p:cNvSpPr>
            <a:spLocks noGrp="1"/>
          </p:cNvSpPr>
          <p:nvPr>
            <p:ph type="body" sz="quarter" idx="19" hasCustomPrompt="1"/>
          </p:nvPr>
        </p:nvSpPr>
        <p:spPr>
          <a:xfrm>
            <a:off x="508000" y="4191659"/>
            <a:ext cx="3597275" cy="1913845"/>
          </a:xfrm>
        </p:spPr>
        <p:txBody>
          <a:bodyPr>
            <a:noAutofit/>
          </a:bodyPr>
          <a:lstStyle>
            <a:lvl1pPr>
              <a:defRPr>
                <a:solidFill>
                  <a:schemeClr val="tx2"/>
                </a:solidFill>
              </a:defRPr>
            </a:lvl1pPr>
          </a:lstStyle>
          <a:p>
            <a:pPr lvl="0"/>
            <a:r>
              <a:rPr lang="en-US"/>
              <a:t>Click to edit text</a:t>
            </a:r>
          </a:p>
        </p:txBody>
      </p:sp>
      <p:sp>
        <p:nvSpPr>
          <p:cNvPr id="33" name="Text Placeholder 32">
            <a:extLst>
              <a:ext uri="{FF2B5EF4-FFF2-40B4-BE49-F238E27FC236}">
                <a16:creationId xmlns:a16="http://schemas.microsoft.com/office/drawing/2014/main" id="{EE617FDA-1C26-4B07-83F1-58E70C8B1985}"/>
              </a:ext>
            </a:extLst>
          </p:cNvPr>
          <p:cNvSpPr>
            <a:spLocks noGrp="1"/>
          </p:cNvSpPr>
          <p:nvPr>
            <p:ph type="body" sz="quarter" idx="22" hasCustomPrompt="1"/>
          </p:nvPr>
        </p:nvSpPr>
        <p:spPr>
          <a:xfrm>
            <a:off x="508000" y="1506399"/>
            <a:ext cx="3597275" cy="246221"/>
          </a:xfrm>
        </p:spPr>
        <p:txBody>
          <a:bodyPr anchor="b">
            <a:noAutofit/>
          </a:bodyPr>
          <a:lstStyle>
            <a:lvl1pPr>
              <a:defRPr sz="1600" b="0" cap="all" baseline="0">
                <a:solidFill>
                  <a:schemeClr val="accent2"/>
                </a:solidFill>
              </a:defRPr>
            </a:lvl1pPr>
            <a:lvl2pPr marL="0" indent="0">
              <a:buNone/>
              <a:defRPr/>
            </a:lvl2pPr>
          </a:lstStyle>
          <a:p>
            <a:r>
              <a:rPr lang="en-US"/>
              <a:t>CLICK TO ADD HEADLINE STRAP</a:t>
            </a:r>
          </a:p>
        </p:txBody>
      </p:sp>
      <p:sp>
        <p:nvSpPr>
          <p:cNvPr id="4" name="Footer Placeholder 3">
            <a:extLst>
              <a:ext uri="{FF2B5EF4-FFF2-40B4-BE49-F238E27FC236}">
                <a16:creationId xmlns:a16="http://schemas.microsoft.com/office/drawing/2014/main" id="{08698298-9993-4332-8FAB-DE7C8D30DF41}"/>
              </a:ext>
            </a:extLst>
          </p:cNvPr>
          <p:cNvSpPr>
            <a:spLocks noGrp="1"/>
          </p:cNvSpPr>
          <p:nvPr>
            <p:ph type="ftr" sz="quarter" idx="24"/>
          </p:nvPr>
        </p:nvSpPr>
        <p:spPr>
          <a:xfrm>
            <a:off x="8842375" y="6417480"/>
            <a:ext cx="2435125" cy="180000"/>
          </a:xfrm>
        </p:spPr>
        <p:txBody>
          <a:bodyPr>
            <a:noAutofit/>
          </a:bodyPr>
          <a:lstStyle/>
          <a:p>
            <a:r>
              <a:rPr lang="en-US"/>
              <a:t>Copyright © 2022 Commvault  |  All Rights Reserved</a:t>
            </a:r>
          </a:p>
        </p:txBody>
      </p:sp>
      <p:sp>
        <p:nvSpPr>
          <p:cNvPr id="5" name="Slide Number Placeholder 4">
            <a:extLst>
              <a:ext uri="{FF2B5EF4-FFF2-40B4-BE49-F238E27FC236}">
                <a16:creationId xmlns:a16="http://schemas.microsoft.com/office/drawing/2014/main" id="{DF192FD7-51C9-4F6A-941D-A7728AA607E2}"/>
              </a:ext>
            </a:extLst>
          </p:cNvPr>
          <p:cNvSpPr>
            <a:spLocks noGrp="1"/>
          </p:cNvSpPr>
          <p:nvPr>
            <p:ph type="sldNum" sz="quarter" idx="25"/>
          </p:nvPr>
        </p:nvSpPr>
        <p:spPr>
          <a:xfrm>
            <a:off x="11452760" y="6417480"/>
            <a:ext cx="216000" cy="180000"/>
          </a:xfrm>
        </p:spPr>
        <p:txBody>
          <a:bodyPr>
            <a:noAutofit/>
          </a:bodyPr>
          <a:lstStyle/>
          <a:p>
            <a:fld id="{07B3607E-E1C3-4266-9CAB-24052C78EA25}" type="slidenum">
              <a:rPr lang="en-US" smtClean="0"/>
              <a:pPr/>
              <a:t>‹#›</a:t>
            </a:fld>
            <a:endParaRPr lang="en-US"/>
          </a:p>
        </p:txBody>
      </p:sp>
      <p:pic>
        <p:nvPicPr>
          <p:cNvPr id="13" name="Picture 12" descr="A picture containing text&#10;&#10;Description automatically generated">
            <a:extLst>
              <a:ext uri="{FF2B5EF4-FFF2-40B4-BE49-F238E27FC236}">
                <a16:creationId xmlns:a16="http://schemas.microsoft.com/office/drawing/2014/main" id="{E43EE0D4-9E84-F542-AD98-592D847E9C75}"/>
              </a:ext>
            </a:extLst>
          </p:cNvPr>
          <p:cNvPicPr>
            <a:picLocks noChangeAspect="1"/>
          </p:cNvPicPr>
          <p:nvPr userDrawn="1"/>
        </p:nvPicPr>
        <p:blipFill>
          <a:blip r:embed="rId6"/>
          <a:stretch>
            <a:fillRect/>
          </a:stretch>
        </p:blipFill>
        <p:spPr>
          <a:xfrm>
            <a:off x="0" y="2097360"/>
            <a:ext cx="332748" cy="425178"/>
          </a:xfrm>
          <a:prstGeom prst="rect">
            <a:avLst/>
          </a:prstGeom>
        </p:spPr>
      </p:pic>
      <p:pic>
        <p:nvPicPr>
          <p:cNvPr id="17" name="Picture 16" descr="Logo&#10;&#10;Description automatically generated">
            <a:extLst>
              <a:ext uri="{FF2B5EF4-FFF2-40B4-BE49-F238E27FC236}">
                <a16:creationId xmlns:a16="http://schemas.microsoft.com/office/drawing/2014/main" id="{7BCBE201-C68A-4F4B-AAD4-1156E5230190}"/>
              </a:ext>
            </a:extLst>
          </p:cNvPr>
          <p:cNvPicPr>
            <a:picLocks noChangeAspect="1"/>
          </p:cNvPicPr>
          <p:nvPr userDrawn="1"/>
        </p:nvPicPr>
        <p:blipFill>
          <a:blip r:embed="rId7"/>
          <a:stretch>
            <a:fillRect/>
          </a:stretch>
        </p:blipFill>
        <p:spPr>
          <a:xfrm>
            <a:off x="508000" y="6392809"/>
            <a:ext cx="1392238" cy="228861"/>
          </a:xfrm>
          <a:prstGeom prst="rect">
            <a:avLst/>
          </a:prstGeom>
        </p:spPr>
      </p:pic>
      <p:sp>
        <p:nvSpPr>
          <p:cNvPr id="20" name="Text Placeholder 44">
            <a:extLst>
              <a:ext uri="{FF2B5EF4-FFF2-40B4-BE49-F238E27FC236}">
                <a16:creationId xmlns:a16="http://schemas.microsoft.com/office/drawing/2014/main" id="{472BE5AD-CED6-4990-884B-2F2CF3D6BCA4}"/>
              </a:ext>
            </a:extLst>
          </p:cNvPr>
          <p:cNvSpPr>
            <a:spLocks noGrp="1"/>
          </p:cNvSpPr>
          <p:nvPr>
            <p:ph type="body" sz="quarter" idx="45" hasCustomPrompt="1"/>
          </p:nvPr>
        </p:nvSpPr>
        <p:spPr>
          <a:xfrm>
            <a:off x="4480239" y="6417480"/>
            <a:ext cx="4186876" cy="180000"/>
          </a:xfrm>
        </p:spPr>
        <p:txBody>
          <a:bodyPr anchor="t">
            <a:noAutofit/>
          </a:bodyPr>
          <a:lstStyle>
            <a:lvl1pPr>
              <a:spcAft>
                <a:spcPts val="0"/>
              </a:spcAft>
              <a:defRPr sz="800" b="0">
                <a:solidFill>
                  <a:schemeClr val="tx2"/>
                </a:solidFill>
              </a:defRPr>
            </a:lvl1pPr>
            <a:lvl2pPr marL="0" indent="0">
              <a:buNone/>
              <a:defRPr/>
            </a:lvl2pPr>
          </a:lstStyle>
          <a:p>
            <a:pPr lvl="0"/>
            <a:r>
              <a:rPr lang="en-US"/>
              <a:t>Add footnotes here if needed</a:t>
            </a:r>
          </a:p>
        </p:txBody>
      </p:sp>
      <p:pic>
        <p:nvPicPr>
          <p:cNvPr id="15" name="Picture 14" descr="A picture containing text&#10;&#10;Description automatically generated">
            <a:extLst>
              <a:ext uri="{FF2B5EF4-FFF2-40B4-BE49-F238E27FC236}">
                <a16:creationId xmlns:a16="http://schemas.microsoft.com/office/drawing/2014/main" id="{7C1196BD-64AB-4BC7-8C7F-3D9D20A71EB7}"/>
              </a:ext>
            </a:extLst>
          </p:cNvPr>
          <p:cNvPicPr>
            <a:picLocks noChangeAspect="1"/>
          </p:cNvPicPr>
          <p:nvPr userDrawn="1"/>
        </p:nvPicPr>
        <p:blipFill rotWithShape="1">
          <a:blip r:embed="rId6"/>
          <a:srcRect b="34759"/>
          <a:stretch/>
        </p:blipFill>
        <p:spPr>
          <a:xfrm>
            <a:off x="11923544" y="6408737"/>
            <a:ext cx="268456" cy="223795"/>
          </a:xfrm>
          <a:prstGeom prst="rect">
            <a:avLst/>
          </a:prstGeom>
        </p:spPr>
      </p:pic>
    </p:spTree>
    <p:custDataLst>
      <p:tags r:id="rId1"/>
    </p:custDataLst>
    <p:extLst>
      <p:ext uri="{BB962C8B-B14F-4D97-AF65-F5344CB8AC3E}">
        <p14:creationId xmlns:p14="http://schemas.microsoft.com/office/powerpoint/2010/main" val="3191297111"/>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Key Figures 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B20D-26E2-4F6D-9CCD-6A9E401F4181}"/>
              </a:ext>
            </a:extLst>
          </p:cNvPr>
          <p:cNvSpPr>
            <a:spLocks noGrp="1"/>
          </p:cNvSpPr>
          <p:nvPr>
            <p:ph type="title" hasCustomPrompt="1"/>
          </p:nvPr>
        </p:nvSpPr>
        <p:spPr>
          <a:xfrm>
            <a:off x="3349624" y="1505029"/>
            <a:ext cx="8332365" cy="1107996"/>
          </a:xfrm>
        </p:spPr>
        <p:txBody>
          <a:bodyPr vert="horz" wrap="square" anchor="b" anchorCtr="0">
            <a:noAutofit/>
          </a:bodyPr>
          <a:lstStyle>
            <a:lvl1pPr>
              <a:defRPr sz="3600" b="1">
                <a:solidFill>
                  <a:schemeClr val="tx1"/>
                </a:solidFill>
              </a:defRPr>
            </a:lvl1pPr>
          </a:lstStyle>
          <a:p>
            <a:r>
              <a:rPr lang="en-US"/>
              <a:t>A Headline About</a:t>
            </a:r>
            <a:br>
              <a:rPr lang="en-US"/>
            </a:br>
            <a:r>
              <a:rPr lang="en-US"/>
              <a:t>The Key Figures</a:t>
            </a:r>
          </a:p>
        </p:txBody>
      </p:sp>
      <p:sp>
        <p:nvSpPr>
          <p:cNvPr id="4" name="Text Placeholder 3">
            <a:extLst>
              <a:ext uri="{FF2B5EF4-FFF2-40B4-BE49-F238E27FC236}">
                <a16:creationId xmlns:a16="http://schemas.microsoft.com/office/drawing/2014/main" id="{9DF326A1-29B3-416F-B4B3-BF3B0F1C62D6}"/>
              </a:ext>
            </a:extLst>
          </p:cNvPr>
          <p:cNvSpPr>
            <a:spLocks noGrp="1"/>
          </p:cNvSpPr>
          <p:nvPr>
            <p:ph type="body" sz="quarter" idx="13" hasCustomPrompt="1"/>
          </p:nvPr>
        </p:nvSpPr>
        <p:spPr>
          <a:xfrm>
            <a:off x="3349626" y="3000075"/>
            <a:ext cx="2651126" cy="582913"/>
          </a:xfrm>
        </p:spPr>
        <p:txBody>
          <a:bodyPr anchor="ctr" anchorCtr="0">
            <a:noAutofit/>
          </a:bodyPr>
          <a:lstStyle>
            <a:lvl1pPr>
              <a:defRPr sz="54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STAT</a:t>
            </a:r>
          </a:p>
        </p:txBody>
      </p:sp>
      <p:graphicFrame>
        <p:nvGraphicFramePr>
          <p:cNvPr id="9" name="Object 8" hidden="1">
            <a:extLst>
              <a:ext uri="{FF2B5EF4-FFF2-40B4-BE49-F238E27FC236}">
                <a16:creationId xmlns:a16="http://schemas.microsoft.com/office/drawing/2014/main" id="{4C60D568-294D-4B52-96CC-1552435C627D}"/>
              </a:ext>
            </a:extLst>
          </p:cNvPr>
          <p:cNvGraphicFramePr>
            <a:graphicFrameLocks noChangeAspect="1"/>
          </p:cNvGraphicFramePr>
          <p:nvPr userDrawn="1">
            <p:custDataLst>
              <p:tags r:id="rId2"/>
            </p:custDataLst>
            <p:extLst>
              <p:ext uri="{D42A27DB-BD31-4B8C-83A1-F6EECF244321}">
                <p14:modId xmlns:p14="http://schemas.microsoft.com/office/powerpoint/2010/main" val="10525484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4C60D568-294D-4B52-96CC-1552435C627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Text Placeholder 18">
            <a:extLst>
              <a:ext uri="{FF2B5EF4-FFF2-40B4-BE49-F238E27FC236}">
                <a16:creationId xmlns:a16="http://schemas.microsoft.com/office/drawing/2014/main" id="{C0275A36-EDC2-499D-9F33-FB61F63CB5FF}"/>
              </a:ext>
            </a:extLst>
          </p:cNvPr>
          <p:cNvSpPr>
            <a:spLocks noGrp="1"/>
          </p:cNvSpPr>
          <p:nvPr>
            <p:ph type="body" sz="quarter" idx="14" hasCustomPrompt="1"/>
          </p:nvPr>
        </p:nvSpPr>
        <p:spPr>
          <a:xfrm>
            <a:off x="3349627" y="3773488"/>
            <a:ext cx="2651126" cy="2322512"/>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1"/>
            <a:r>
              <a:rPr lang="en-US"/>
              <a:t>Second level</a:t>
            </a:r>
          </a:p>
          <a:p>
            <a:pPr lvl="2"/>
            <a:r>
              <a:rPr lang="en-US"/>
              <a:t>Third level</a:t>
            </a:r>
          </a:p>
          <a:p>
            <a:pPr lvl="3"/>
            <a:r>
              <a:rPr lang="en-US"/>
              <a:t>Fourth level</a:t>
            </a:r>
          </a:p>
          <a:p>
            <a:pPr lvl="4"/>
            <a:r>
              <a:rPr lang="en-US"/>
              <a:t>Fifth level</a:t>
            </a:r>
          </a:p>
        </p:txBody>
      </p:sp>
      <p:sp>
        <p:nvSpPr>
          <p:cNvPr id="20" name="Text Placeholder 3">
            <a:extLst>
              <a:ext uri="{FF2B5EF4-FFF2-40B4-BE49-F238E27FC236}">
                <a16:creationId xmlns:a16="http://schemas.microsoft.com/office/drawing/2014/main" id="{1858AFAB-A385-452F-85C4-992092952997}"/>
              </a:ext>
            </a:extLst>
          </p:cNvPr>
          <p:cNvSpPr>
            <a:spLocks noGrp="1"/>
          </p:cNvSpPr>
          <p:nvPr>
            <p:ph type="body" sz="quarter" idx="15" hasCustomPrompt="1"/>
          </p:nvPr>
        </p:nvSpPr>
        <p:spPr>
          <a:xfrm>
            <a:off x="6191250" y="3000075"/>
            <a:ext cx="2651125" cy="582913"/>
          </a:xfrm>
        </p:spPr>
        <p:txBody>
          <a:bodyPr anchor="ctr" anchorCtr="0">
            <a:noAutofit/>
          </a:bodyPr>
          <a:lstStyle>
            <a:lvl1pPr>
              <a:defRPr sz="54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STAT</a:t>
            </a:r>
          </a:p>
        </p:txBody>
      </p:sp>
      <p:sp>
        <p:nvSpPr>
          <p:cNvPr id="21" name="Text Placeholder 18">
            <a:extLst>
              <a:ext uri="{FF2B5EF4-FFF2-40B4-BE49-F238E27FC236}">
                <a16:creationId xmlns:a16="http://schemas.microsoft.com/office/drawing/2014/main" id="{9DCF09A8-F8DB-4F8B-BA77-8E0FCC67FCAA}"/>
              </a:ext>
            </a:extLst>
          </p:cNvPr>
          <p:cNvSpPr>
            <a:spLocks noGrp="1"/>
          </p:cNvSpPr>
          <p:nvPr>
            <p:ph type="body" sz="quarter" idx="16" hasCustomPrompt="1"/>
          </p:nvPr>
        </p:nvSpPr>
        <p:spPr>
          <a:xfrm>
            <a:off x="6191251" y="3773488"/>
            <a:ext cx="2650121" cy="2322512"/>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1"/>
            <a:r>
              <a:rPr lang="en-US"/>
              <a:t>Second level</a:t>
            </a:r>
          </a:p>
          <a:p>
            <a:pPr lvl="2"/>
            <a:r>
              <a:rPr lang="en-US"/>
              <a:t>Third level</a:t>
            </a:r>
          </a:p>
          <a:p>
            <a:pPr lvl="3"/>
            <a:r>
              <a:rPr lang="en-US"/>
              <a:t>Fourth level</a:t>
            </a:r>
          </a:p>
          <a:p>
            <a:pPr lvl="4"/>
            <a:r>
              <a:rPr lang="en-US"/>
              <a:t>Fifth level</a:t>
            </a:r>
          </a:p>
        </p:txBody>
      </p:sp>
      <p:sp>
        <p:nvSpPr>
          <p:cNvPr id="22" name="Text Placeholder 3">
            <a:extLst>
              <a:ext uri="{FF2B5EF4-FFF2-40B4-BE49-F238E27FC236}">
                <a16:creationId xmlns:a16="http://schemas.microsoft.com/office/drawing/2014/main" id="{39D3D766-846D-41A0-9955-EB2EBA0C88B4}"/>
              </a:ext>
            </a:extLst>
          </p:cNvPr>
          <p:cNvSpPr>
            <a:spLocks noGrp="1"/>
          </p:cNvSpPr>
          <p:nvPr>
            <p:ph type="body" sz="quarter" idx="17" hasCustomPrompt="1"/>
          </p:nvPr>
        </p:nvSpPr>
        <p:spPr>
          <a:xfrm>
            <a:off x="9031871" y="3000075"/>
            <a:ext cx="2651125" cy="582913"/>
          </a:xfrm>
        </p:spPr>
        <p:txBody>
          <a:bodyPr anchor="ctr" anchorCtr="0">
            <a:noAutofit/>
          </a:bodyPr>
          <a:lstStyle>
            <a:lvl1pPr marL="0" marR="0" indent="0" algn="l" defTabSz="914400" rtl="0" eaLnBrk="1" fontAlgn="auto" latinLnBrk="0" hangingPunct="1">
              <a:lnSpc>
                <a:spcPct val="100000"/>
              </a:lnSpc>
              <a:spcBef>
                <a:spcPts val="0"/>
              </a:spcBef>
              <a:spcAft>
                <a:spcPts val="600"/>
              </a:spcAft>
              <a:buClr>
                <a:schemeClr val="accent2"/>
              </a:buClr>
              <a:buSzTx/>
              <a:buFont typeface="Arial" panose="020B0604020202020204" pitchFamily="34" charset="0"/>
              <a:buNone/>
              <a:tabLst/>
              <a:defRPr sz="54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marL="0" marR="0" lvl="0" indent="0" algn="l" defTabSz="914400" rtl="0" eaLnBrk="1" fontAlgn="auto" latinLnBrk="0" hangingPunct="1">
              <a:lnSpc>
                <a:spcPct val="100000"/>
              </a:lnSpc>
              <a:spcBef>
                <a:spcPts val="0"/>
              </a:spcBef>
              <a:spcAft>
                <a:spcPts val="600"/>
              </a:spcAft>
              <a:buClr>
                <a:schemeClr val="accent2"/>
              </a:buClr>
              <a:buSzTx/>
              <a:buFont typeface="Arial" panose="020B0604020202020204" pitchFamily="34" charset="0"/>
              <a:buNone/>
              <a:tabLst/>
              <a:defRPr/>
            </a:pPr>
            <a:r>
              <a:rPr lang="en-US"/>
              <a:t>STAT</a:t>
            </a:r>
          </a:p>
        </p:txBody>
      </p:sp>
      <p:sp>
        <p:nvSpPr>
          <p:cNvPr id="23" name="Text Placeholder 18">
            <a:extLst>
              <a:ext uri="{FF2B5EF4-FFF2-40B4-BE49-F238E27FC236}">
                <a16:creationId xmlns:a16="http://schemas.microsoft.com/office/drawing/2014/main" id="{0710E3CC-03ED-491C-935D-2A9DC97EFC69}"/>
              </a:ext>
            </a:extLst>
          </p:cNvPr>
          <p:cNvSpPr>
            <a:spLocks noGrp="1"/>
          </p:cNvSpPr>
          <p:nvPr>
            <p:ph type="body" sz="quarter" idx="18" hasCustomPrompt="1"/>
          </p:nvPr>
        </p:nvSpPr>
        <p:spPr>
          <a:xfrm>
            <a:off x="9031871" y="3773488"/>
            <a:ext cx="2650121" cy="2322512"/>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064E7639-7B10-4DB9-B7EA-9475112EE2C2}"/>
              </a:ext>
            </a:extLst>
          </p:cNvPr>
          <p:cNvCxnSpPr>
            <a:cxnSpLocks/>
          </p:cNvCxnSpPr>
          <p:nvPr userDrawn="1"/>
        </p:nvCxnSpPr>
        <p:spPr>
          <a:xfrm>
            <a:off x="6096001" y="3000075"/>
            <a:ext cx="0" cy="3095925"/>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621D07D-9965-430E-AD70-423FCD374A49}"/>
              </a:ext>
            </a:extLst>
          </p:cNvPr>
          <p:cNvCxnSpPr>
            <a:cxnSpLocks/>
          </p:cNvCxnSpPr>
          <p:nvPr userDrawn="1"/>
        </p:nvCxnSpPr>
        <p:spPr>
          <a:xfrm>
            <a:off x="8937123" y="3000075"/>
            <a:ext cx="0" cy="3095925"/>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FB9596F9-B536-4EF1-BA0B-D2AF6D2A6165}"/>
              </a:ext>
            </a:extLst>
          </p:cNvPr>
          <p:cNvSpPr>
            <a:spLocks noGrp="1"/>
          </p:cNvSpPr>
          <p:nvPr>
            <p:ph type="ftr" sz="quarter" idx="20"/>
          </p:nvPr>
        </p:nvSpPr>
        <p:spPr>
          <a:xfrm>
            <a:off x="8842375" y="6417480"/>
            <a:ext cx="2435125" cy="180000"/>
          </a:xfrm>
        </p:spPr>
        <p:txBody>
          <a:bodyPr>
            <a:noAutofit/>
          </a:bodyPr>
          <a:lstStyle>
            <a:lvl1pPr>
              <a:defRPr>
                <a:solidFill>
                  <a:schemeClr val="accent5"/>
                </a:solidFill>
              </a:defRPr>
            </a:lvl1pPr>
          </a:lstStyle>
          <a:p>
            <a:r>
              <a:rPr lang="en-US"/>
              <a:t>Copyright © 2022 Commvault  |  All Rights Reserved</a:t>
            </a:r>
          </a:p>
        </p:txBody>
      </p:sp>
      <p:sp>
        <p:nvSpPr>
          <p:cNvPr id="7" name="Slide Number Placeholder 6">
            <a:extLst>
              <a:ext uri="{FF2B5EF4-FFF2-40B4-BE49-F238E27FC236}">
                <a16:creationId xmlns:a16="http://schemas.microsoft.com/office/drawing/2014/main" id="{2EB291B3-A754-4395-BCCE-13E968036B33}"/>
              </a:ext>
            </a:extLst>
          </p:cNvPr>
          <p:cNvSpPr>
            <a:spLocks noGrp="1"/>
          </p:cNvSpPr>
          <p:nvPr>
            <p:ph type="sldNum" sz="quarter" idx="21"/>
          </p:nvPr>
        </p:nvSpPr>
        <p:spPr>
          <a:xfrm>
            <a:off x="11452760" y="6417480"/>
            <a:ext cx="216000" cy="180000"/>
          </a:xfrm>
        </p:spPr>
        <p:txBody>
          <a:bodyPr>
            <a:noAutofit/>
          </a:bodyPr>
          <a:lstStyle>
            <a:lvl1pPr>
              <a:defRPr>
                <a:solidFill>
                  <a:schemeClr val="accent5"/>
                </a:solidFill>
              </a:defRPr>
            </a:lvl1pPr>
          </a:lstStyle>
          <a:p>
            <a:fld id="{07B3607E-E1C3-4266-9CAB-24052C78EA25}" type="slidenum">
              <a:rPr lang="en-US" smtClean="0"/>
              <a:pPr/>
              <a:t>‹#›</a:t>
            </a:fld>
            <a:endParaRPr lang="en-US"/>
          </a:p>
        </p:txBody>
      </p:sp>
      <p:pic>
        <p:nvPicPr>
          <p:cNvPr id="26" name="Picture 25" descr="A picture containing text, clipart&#10;&#10;Description automatically generated">
            <a:extLst>
              <a:ext uri="{FF2B5EF4-FFF2-40B4-BE49-F238E27FC236}">
                <a16:creationId xmlns:a16="http://schemas.microsoft.com/office/drawing/2014/main" id="{A74BBBFE-9ADE-4571-96E2-34100C9B4EF6}"/>
              </a:ext>
            </a:extLst>
          </p:cNvPr>
          <p:cNvPicPr>
            <a:picLocks noChangeAspect="1"/>
          </p:cNvPicPr>
          <p:nvPr userDrawn="1"/>
        </p:nvPicPr>
        <p:blipFill rotWithShape="1">
          <a:blip r:embed="rId6"/>
          <a:srcRect r="34315"/>
          <a:stretch/>
        </p:blipFill>
        <p:spPr>
          <a:xfrm>
            <a:off x="508000" y="6393054"/>
            <a:ext cx="1392238" cy="228615"/>
          </a:xfrm>
          <a:prstGeom prst="rect">
            <a:avLst/>
          </a:prstGeom>
        </p:spPr>
      </p:pic>
      <p:sp>
        <p:nvSpPr>
          <p:cNvPr id="29" name="Text Placeholder 44">
            <a:extLst>
              <a:ext uri="{FF2B5EF4-FFF2-40B4-BE49-F238E27FC236}">
                <a16:creationId xmlns:a16="http://schemas.microsoft.com/office/drawing/2014/main" id="{B50303B9-D2AB-4D21-A8B2-25711CA42439}"/>
              </a:ext>
            </a:extLst>
          </p:cNvPr>
          <p:cNvSpPr>
            <a:spLocks noGrp="1"/>
          </p:cNvSpPr>
          <p:nvPr>
            <p:ph type="body" sz="quarter" idx="45" hasCustomPrompt="1"/>
          </p:nvPr>
        </p:nvSpPr>
        <p:spPr>
          <a:xfrm>
            <a:off x="2075498" y="6417480"/>
            <a:ext cx="6591615" cy="180000"/>
          </a:xfrm>
        </p:spPr>
        <p:txBody>
          <a:bodyPr anchor="t">
            <a:noAutofit/>
          </a:bodyPr>
          <a:lstStyle>
            <a:lvl1pPr>
              <a:spcAft>
                <a:spcPts val="0"/>
              </a:spcAft>
              <a:defRPr sz="800" b="0">
                <a:solidFill>
                  <a:schemeClr val="accent5"/>
                </a:solidFill>
              </a:defRPr>
            </a:lvl1pPr>
            <a:lvl2pPr marL="0" indent="0">
              <a:buNone/>
              <a:defRPr/>
            </a:lvl2pPr>
          </a:lstStyle>
          <a:p>
            <a:pPr lvl="0"/>
            <a:r>
              <a:rPr lang="en-US"/>
              <a:t>Add footnotes here if needed</a:t>
            </a:r>
          </a:p>
        </p:txBody>
      </p:sp>
      <p:pic>
        <p:nvPicPr>
          <p:cNvPr id="24" name="Picture 23" descr="Background pattern&#10;&#10;Description automatically generated">
            <a:extLst>
              <a:ext uri="{FF2B5EF4-FFF2-40B4-BE49-F238E27FC236}">
                <a16:creationId xmlns:a16="http://schemas.microsoft.com/office/drawing/2014/main" id="{1F6A972C-699F-4A43-BBD9-E563F52CAFA1}"/>
              </a:ext>
            </a:extLst>
          </p:cNvPr>
          <p:cNvPicPr>
            <a:picLocks noChangeAspect="1"/>
          </p:cNvPicPr>
          <p:nvPr userDrawn="1"/>
        </p:nvPicPr>
        <p:blipFill rotWithShape="1">
          <a:blip r:embed="rId7"/>
          <a:srcRect r="29276" b="53155"/>
          <a:stretch/>
        </p:blipFill>
        <p:spPr>
          <a:xfrm>
            <a:off x="11923545" y="6408737"/>
            <a:ext cx="268456" cy="228614"/>
          </a:xfrm>
          <a:prstGeom prst="rect">
            <a:avLst/>
          </a:prstGeom>
        </p:spPr>
      </p:pic>
      <p:pic>
        <p:nvPicPr>
          <p:cNvPr id="25" name="Picture 24" descr="A screenshot of a video game&#10;&#10;Description automatically generated with low confidence">
            <a:extLst>
              <a:ext uri="{FF2B5EF4-FFF2-40B4-BE49-F238E27FC236}">
                <a16:creationId xmlns:a16="http://schemas.microsoft.com/office/drawing/2014/main" id="{B6B33749-90AE-DA58-69FD-9393794B643A}"/>
              </a:ext>
            </a:extLst>
          </p:cNvPr>
          <p:cNvPicPr>
            <a:picLocks noChangeAspect="1"/>
          </p:cNvPicPr>
          <p:nvPr userDrawn="1"/>
        </p:nvPicPr>
        <p:blipFill>
          <a:blip r:embed="rId8"/>
          <a:stretch>
            <a:fillRect/>
          </a:stretch>
        </p:blipFill>
        <p:spPr>
          <a:xfrm>
            <a:off x="0" y="1"/>
            <a:ext cx="1509757" cy="6095999"/>
          </a:xfrm>
          <a:prstGeom prst="rect">
            <a:avLst/>
          </a:prstGeom>
        </p:spPr>
      </p:pic>
    </p:spTree>
    <p:custDataLst>
      <p:tags r:id="rId1"/>
    </p:custDataLst>
    <p:extLst>
      <p:ext uri="{BB962C8B-B14F-4D97-AF65-F5344CB8AC3E}">
        <p14:creationId xmlns:p14="http://schemas.microsoft.com/office/powerpoint/2010/main" val="235562374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ey Figures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B20D-26E2-4F6D-9CCD-6A9E401F4181}"/>
              </a:ext>
            </a:extLst>
          </p:cNvPr>
          <p:cNvSpPr>
            <a:spLocks noGrp="1"/>
          </p:cNvSpPr>
          <p:nvPr>
            <p:ph type="title" hasCustomPrompt="1"/>
          </p:nvPr>
        </p:nvSpPr>
        <p:spPr>
          <a:xfrm>
            <a:off x="3349624" y="291600"/>
            <a:ext cx="8334375" cy="1107996"/>
          </a:xfrm>
        </p:spPr>
        <p:txBody>
          <a:bodyPr vert="horz" wrap="square" anchor="t" anchorCtr="0">
            <a:noAutofit/>
          </a:bodyPr>
          <a:lstStyle>
            <a:lvl1pPr>
              <a:defRPr sz="3600" b="1">
                <a:solidFill>
                  <a:schemeClr val="accent1"/>
                </a:solidFill>
              </a:defRPr>
            </a:lvl1pPr>
          </a:lstStyle>
          <a:p>
            <a:r>
              <a:rPr lang="en-US"/>
              <a:t>A Headline About</a:t>
            </a:r>
            <a:br>
              <a:rPr lang="en-US"/>
            </a:br>
            <a:r>
              <a:rPr lang="en-US"/>
              <a:t>The Key Figures</a:t>
            </a:r>
          </a:p>
        </p:txBody>
      </p:sp>
      <p:sp>
        <p:nvSpPr>
          <p:cNvPr id="4" name="Text Placeholder 3">
            <a:extLst>
              <a:ext uri="{FF2B5EF4-FFF2-40B4-BE49-F238E27FC236}">
                <a16:creationId xmlns:a16="http://schemas.microsoft.com/office/drawing/2014/main" id="{9DF326A1-29B3-416F-B4B3-BF3B0F1C62D6}"/>
              </a:ext>
            </a:extLst>
          </p:cNvPr>
          <p:cNvSpPr>
            <a:spLocks noGrp="1"/>
          </p:cNvSpPr>
          <p:nvPr>
            <p:ph type="body" sz="quarter" idx="13" hasCustomPrompt="1"/>
          </p:nvPr>
        </p:nvSpPr>
        <p:spPr>
          <a:xfrm>
            <a:off x="3349624" y="1839325"/>
            <a:ext cx="2651126" cy="583200"/>
          </a:xfrm>
        </p:spPr>
        <p:txBody>
          <a:bodyPr anchor="ctr" anchorCtr="0">
            <a:noAutofit/>
          </a:bodyPr>
          <a:lstStyle>
            <a:lvl1pPr>
              <a:defRPr sz="54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STAT</a:t>
            </a:r>
          </a:p>
        </p:txBody>
      </p:sp>
      <p:graphicFrame>
        <p:nvGraphicFramePr>
          <p:cNvPr id="9" name="Object 8" hidden="1">
            <a:extLst>
              <a:ext uri="{FF2B5EF4-FFF2-40B4-BE49-F238E27FC236}">
                <a16:creationId xmlns:a16="http://schemas.microsoft.com/office/drawing/2014/main" id="{4C60D568-294D-4B52-96CC-1552435C627D}"/>
              </a:ext>
            </a:extLst>
          </p:cNvPr>
          <p:cNvGraphicFramePr>
            <a:graphicFrameLocks noChangeAspect="1"/>
          </p:cNvGraphicFramePr>
          <p:nvPr userDrawn="1">
            <p:custDataLst>
              <p:tags r:id="rId2"/>
            </p:custDataLst>
            <p:extLst>
              <p:ext uri="{D42A27DB-BD31-4B8C-83A1-F6EECF244321}">
                <p14:modId xmlns:p14="http://schemas.microsoft.com/office/powerpoint/2010/main" val="39149091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4C60D568-294D-4B52-96CC-1552435C627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Text Placeholder 18">
            <a:extLst>
              <a:ext uri="{FF2B5EF4-FFF2-40B4-BE49-F238E27FC236}">
                <a16:creationId xmlns:a16="http://schemas.microsoft.com/office/drawing/2014/main" id="{C0275A36-EDC2-499D-9F33-FB61F63CB5FF}"/>
              </a:ext>
            </a:extLst>
          </p:cNvPr>
          <p:cNvSpPr>
            <a:spLocks noGrp="1"/>
          </p:cNvSpPr>
          <p:nvPr>
            <p:ph type="body" sz="quarter" idx="14" hasCustomPrompt="1"/>
          </p:nvPr>
        </p:nvSpPr>
        <p:spPr>
          <a:xfrm>
            <a:off x="3349625" y="2613026"/>
            <a:ext cx="2651126" cy="1160462"/>
          </a:xfrm>
        </p:spPr>
        <p:txBody>
          <a:bodyPr>
            <a:noAutofit/>
          </a:bodyPr>
          <a:lstStyle>
            <a:lvl1pPr>
              <a:defRPr>
                <a:solidFill>
                  <a:schemeClr val="tx2"/>
                </a:solidFill>
              </a:defRPr>
            </a:lvl1pPr>
            <a:lvl2pPr>
              <a:defRPr>
                <a:solidFill>
                  <a:schemeClr val="tx2"/>
                </a:solidFill>
              </a:defRPr>
            </a:lvl2pPr>
            <a:lvl3pPr marL="180975" indent="0">
              <a:buNone/>
              <a:defRPr>
                <a:solidFill>
                  <a:schemeClr val="tx2"/>
                </a:solidFill>
              </a:defRPr>
            </a:lvl3pPr>
            <a:lvl4pPr>
              <a:defRPr>
                <a:solidFill>
                  <a:schemeClr val="tx2"/>
                </a:solidFill>
              </a:defRPr>
            </a:lvl4pPr>
            <a:lvl5pPr>
              <a:defRPr>
                <a:solidFill>
                  <a:schemeClr val="tx2"/>
                </a:solidFill>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1"/>
            <a:r>
              <a:rPr lang="en-US"/>
              <a:t>Second level</a:t>
            </a:r>
          </a:p>
          <a:p>
            <a:pPr lvl="2"/>
            <a:endParaRPr lang="en-US"/>
          </a:p>
        </p:txBody>
      </p:sp>
      <p:sp>
        <p:nvSpPr>
          <p:cNvPr id="20" name="Text Placeholder 3">
            <a:extLst>
              <a:ext uri="{FF2B5EF4-FFF2-40B4-BE49-F238E27FC236}">
                <a16:creationId xmlns:a16="http://schemas.microsoft.com/office/drawing/2014/main" id="{1858AFAB-A385-452F-85C4-992092952997}"/>
              </a:ext>
            </a:extLst>
          </p:cNvPr>
          <p:cNvSpPr>
            <a:spLocks noGrp="1"/>
          </p:cNvSpPr>
          <p:nvPr>
            <p:ph type="body" sz="quarter" idx="15" hasCustomPrompt="1"/>
          </p:nvPr>
        </p:nvSpPr>
        <p:spPr>
          <a:xfrm>
            <a:off x="6191252" y="1839325"/>
            <a:ext cx="2651124" cy="583200"/>
          </a:xfrm>
        </p:spPr>
        <p:txBody>
          <a:bodyPr anchor="ctr" anchorCtr="0">
            <a:noAutofit/>
          </a:bodyPr>
          <a:lstStyle>
            <a:lvl1pPr>
              <a:defRPr sz="54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STAT</a:t>
            </a:r>
          </a:p>
        </p:txBody>
      </p:sp>
      <p:sp>
        <p:nvSpPr>
          <p:cNvPr id="21" name="Text Placeholder 18">
            <a:extLst>
              <a:ext uri="{FF2B5EF4-FFF2-40B4-BE49-F238E27FC236}">
                <a16:creationId xmlns:a16="http://schemas.microsoft.com/office/drawing/2014/main" id="{9DCF09A8-F8DB-4F8B-BA77-8E0FCC67FCAA}"/>
              </a:ext>
            </a:extLst>
          </p:cNvPr>
          <p:cNvSpPr>
            <a:spLocks noGrp="1"/>
          </p:cNvSpPr>
          <p:nvPr>
            <p:ph type="body" sz="quarter" idx="16" hasCustomPrompt="1"/>
          </p:nvPr>
        </p:nvSpPr>
        <p:spPr>
          <a:xfrm>
            <a:off x="6191252" y="2613026"/>
            <a:ext cx="2651124" cy="1160462"/>
          </a:xfrm>
        </p:spPr>
        <p:txBody>
          <a:bodyPr>
            <a:noAutofit/>
          </a:bodyPr>
          <a:lstStyle>
            <a:lvl1pPr>
              <a:defRPr>
                <a:solidFill>
                  <a:schemeClr val="tx2"/>
                </a:solidFill>
              </a:defRPr>
            </a:lvl1pPr>
            <a:lvl2pPr>
              <a:defRPr>
                <a:solidFill>
                  <a:schemeClr val="tx2"/>
                </a:solidFill>
              </a:defRPr>
            </a:lvl2pPr>
            <a:lvl3pPr marL="180975" indent="0">
              <a:buNone/>
              <a:defRPr>
                <a:solidFill>
                  <a:schemeClr val="tx2"/>
                </a:solidFill>
              </a:defRPr>
            </a:lvl3pPr>
            <a:lvl4pPr>
              <a:defRPr>
                <a:solidFill>
                  <a:schemeClr val="tx2"/>
                </a:solidFill>
              </a:defRPr>
            </a:lvl4pPr>
            <a:lvl5pPr>
              <a:defRPr>
                <a:solidFill>
                  <a:schemeClr val="tx2"/>
                </a:solidFill>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p>
          <a:p>
            <a:pPr lvl="1"/>
            <a:r>
              <a:rPr lang="en-US"/>
              <a:t>Second level</a:t>
            </a:r>
          </a:p>
          <a:p>
            <a:pPr lvl="2"/>
            <a:endParaRPr lang="en-US"/>
          </a:p>
        </p:txBody>
      </p:sp>
      <p:sp>
        <p:nvSpPr>
          <p:cNvPr id="22" name="Text Placeholder 3">
            <a:extLst>
              <a:ext uri="{FF2B5EF4-FFF2-40B4-BE49-F238E27FC236}">
                <a16:creationId xmlns:a16="http://schemas.microsoft.com/office/drawing/2014/main" id="{39D3D766-846D-41A0-9955-EB2EBA0C88B4}"/>
              </a:ext>
            </a:extLst>
          </p:cNvPr>
          <p:cNvSpPr>
            <a:spLocks noGrp="1"/>
          </p:cNvSpPr>
          <p:nvPr>
            <p:ph type="body" sz="quarter" idx="17" hasCustomPrompt="1"/>
          </p:nvPr>
        </p:nvSpPr>
        <p:spPr>
          <a:xfrm>
            <a:off x="9032876" y="1839325"/>
            <a:ext cx="2651124" cy="583200"/>
          </a:xfrm>
        </p:spPr>
        <p:txBody>
          <a:bodyPr anchor="ctr" anchorCtr="0">
            <a:noAutofit/>
          </a:bodyPr>
          <a:lstStyle>
            <a:lvl1pPr>
              <a:defRPr sz="54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STAT</a:t>
            </a:r>
          </a:p>
        </p:txBody>
      </p:sp>
      <p:sp>
        <p:nvSpPr>
          <p:cNvPr id="23" name="Text Placeholder 18">
            <a:extLst>
              <a:ext uri="{FF2B5EF4-FFF2-40B4-BE49-F238E27FC236}">
                <a16:creationId xmlns:a16="http://schemas.microsoft.com/office/drawing/2014/main" id="{0710E3CC-03ED-491C-935D-2A9DC97EFC69}"/>
              </a:ext>
            </a:extLst>
          </p:cNvPr>
          <p:cNvSpPr>
            <a:spLocks noGrp="1"/>
          </p:cNvSpPr>
          <p:nvPr>
            <p:ph type="body" sz="quarter" idx="18" hasCustomPrompt="1"/>
          </p:nvPr>
        </p:nvSpPr>
        <p:spPr>
          <a:xfrm>
            <a:off x="9032876" y="2613026"/>
            <a:ext cx="2651124" cy="1160462"/>
          </a:xfrm>
        </p:spPr>
        <p:txBody>
          <a:bodyPr>
            <a:noAutofit/>
          </a:bodyPr>
          <a:lstStyle>
            <a:lvl1pPr>
              <a:defRPr>
                <a:solidFill>
                  <a:schemeClr val="tx2"/>
                </a:solidFill>
              </a:defRPr>
            </a:lvl1pPr>
            <a:lvl2pPr>
              <a:defRPr>
                <a:solidFill>
                  <a:schemeClr val="tx2"/>
                </a:solidFill>
              </a:defRPr>
            </a:lvl2pPr>
            <a:lvl3pPr marL="180975" indent="0">
              <a:buNone/>
              <a:defRPr>
                <a:solidFill>
                  <a:schemeClr val="tx2"/>
                </a:solidFill>
              </a:defRPr>
            </a:lvl3pPr>
            <a:lvl4pPr>
              <a:defRPr>
                <a:solidFill>
                  <a:schemeClr val="tx2"/>
                </a:solidFill>
              </a:defRPr>
            </a:lvl4pPr>
            <a:lvl5pPr>
              <a:defRPr>
                <a:solidFill>
                  <a:schemeClr val="tx2"/>
                </a:solidFill>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p>
          <a:p>
            <a:pPr lvl="1"/>
            <a:r>
              <a:rPr lang="en-US"/>
              <a:t>Second level</a:t>
            </a:r>
          </a:p>
          <a:p>
            <a:pPr lvl="2"/>
            <a:endParaRPr lang="en-US"/>
          </a:p>
        </p:txBody>
      </p:sp>
      <p:cxnSp>
        <p:nvCxnSpPr>
          <p:cNvPr id="25" name="Straight Connector 24">
            <a:extLst>
              <a:ext uri="{FF2B5EF4-FFF2-40B4-BE49-F238E27FC236}">
                <a16:creationId xmlns:a16="http://schemas.microsoft.com/office/drawing/2014/main" id="{E94D2B62-C813-4277-AC51-BE9B38353B11}"/>
              </a:ext>
            </a:extLst>
          </p:cNvPr>
          <p:cNvCxnSpPr>
            <a:cxnSpLocks/>
          </p:cNvCxnSpPr>
          <p:nvPr userDrawn="1"/>
        </p:nvCxnSpPr>
        <p:spPr>
          <a:xfrm>
            <a:off x="6096001" y="1839325"/>
            <a:ext cx="0" cy="193416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F849096-26D1-4294-BC9E-E2FA8A129100}"/>
              </a:ext>
            </a:extLst>
          </p:cNvPr>
          <p:cNvCxnSpPr>
            <a:cxnSpLocks/>
          </p:cNvCxnSpPr>
          <p:nvPr userDrawn="1"/>
        </p:nvCxnSpPr>
        <p:spPr>
          <a:xfrm>
            <a:off x="8937626" y="1839325"/>
            <a:ext cx="0" cy="193416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96BD3A-9B2E-48AC-974A-7F713F646DC2}"/>
              </a:ext>
            </a:extLst>
          </p:cNvPr>
          <p:cNvCxnSpPr>
            <a:cxnSpLocks/>
          </p:cNvCxnSpPr>
          <p:nvPr userDrawn="1"/>
        </p:nvCxnSpPr>
        <p:spPr>
          <a:xfrm>
            <a:off x="6096001" y="4160250"/>
            <a:ext cx="0" cy="193416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58C59FF-D15A-4F19-9139-7A75BF4F9E53}"/>
              </a:ext>
            </a:extLst>
          </p:cNvPr>
          <p:cNvCxnSpPr>
            <a:cxnSpLocks/>
          </p:cNvCxnSpPr>
          <p:nvPr userDrawn="1"/>
        </p:nvCxnSpPr>
        <p:spPr>
          <a:xfrm>
            <a:off x="8937626" y="4160250"/>
            <a:ext cx="0" cy="193416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Text Placeholder 3">
            <a:extLst>
              <a:ext uri="{FF2B5EF4-FFF2-40B4-BE49-F238E27FC236}">
                <a16:creationId xmlns:a16="http://schemas.microsoft.com/office/drawing/2014/main" id="{03F76EA3-94C6-48E0-B034-4C4148AAC7DD}"/>
              </a:ext>
            </a:extLst>
          </p:cNvPr>
          <p:cNvSpPr>
            <a:spLocks noGrp="1"/>
          </p:cNvSpPr>
          <p:nvPr userDrawn="1">
            <p:ph type="body" sz="quarter" idx="19" hasCustomPrompt="1"/>
          </p:nvPr>
        </p:nvSpPr>
        <p:spPr>
          <a:xfrm>
            <a:off x="3349624" y="4160250"/>
            <a:ext cx="2651126" cy="583200"/>
          </a:xfrm>
        </p:spPr>
        <p:txBody>
          <a:bodyPr anchor="ctr" anchorCtr="0">
            <a:noAutofit/>
          </a:bodyPr>
          <a:lstStyle>
            <a:lvl1pPr>
              <a:defRPr sz="54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STAT</a:t>
            </a:r>
          </a:p>
        </p:txBody>
      </p:sp>
      <p:sp>
        <p:nvSpPr>
          <p:cNvPr id="32" name="Text Placeholder 18">
            <a:extLst>
              <a:ext uri="{FF2B5EF4-FFF2-40B4-BE49-F238E27FC236}">
                <a16:creationId xmlns:a16="http://schemas.microsoft.com/office/drawing/2014/main" id="{A8C9ECD9-DBB8-48E4-860F-22E7D4FEA189}"/>
              </a:ext>
            </a:extLst>
          </p:cNvPr>
          <p:cNvSpPr>
            <a:spLocks noGrp="1"/>
          </p:cNvSpPr>
          <p:nvPr userDrawn="1">
            <p:ph type="body" sz="quarter" idx="20" hasCustomPrompt="1"/>
          </p:nvPr>
        </p:nvSpPr>
        <p:spPr>
          <a:xfrm>
            <a:off x="3349625" y="4933950"/>
            <a:ext cx="2651126" cy="1160462"/>
          </a:xfrm>
        </p:spPr>
        <p:txBody>
          <a:bodyPr>
            <a:noAutofit/>
          </a:bodyPr>
          <a:lstStyle>
            <a:lvl1pPr>
              <a:defRPr>
                <a:solidFill>
                  <a:schemeClr val="tx2"/>
                </a:solidFill>
              </a:defRPr>
            </a:lvl1pPr>
            <a:lvl2pPr>
              <a:defRPr>
                <a:solidFill>
                  <a:schemeClr val="tx2"/>
                </a:solidFill>
              </a:defRPr>
            </a:lvl2pPr>
            <a:lvl3pPr marL="180975" indent="0">
              <a:buNone/>
              <a:defRPr>
                <a:solidFill>
                  <a:schemeClr val="tx2"/>
                </a:solidFill>
              </a:defRPr>
            </a:lvl3pPr>
            <a:lvl4pPr>
              <a:defRPr>
                <a:solidFill>
                  <a:schemeClr val="tx2"/>
                </a:solidFill>
              </a:defRPr>
            </a:lvl4pPr>
            <a:lvl5pPr marL="538162" indent="0">
              <a:buNone/>
              <a:defRPr>
                <a:solidFill>
                  <a:schemeClr val="tx2"/>
                </a:solidFill>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1"/>
            <a:r>
              <a:rPr lang="en-US"/>
              <a:t>Second level</a:t>
            </a:r>
          </a:p>
          <a:p>
            <a:pPr lvl="2"/>
            <a:endParaRPr lang="en-US"/>
          </a:p>
        </p:txBody>
      </p:sp>
      <p:sp>
        <p:nvSpPr>
          <p:cNvPr id="33" name="Text Placeholder 3">
            <a:extLst>
              <a:ext uri="{FF2B5EF4-FFF2-40B4-BE49-F238E27FC236}">
                <a16:creationId xmlns:a16="http://schemas.microsoft.com/office/drawing/2014/main" id="{80A7F802-0EC4-4271-9BDF-5BA6F5CFE910}"/>
              </a:ext>
            </a:extLst>
          </p:cNvPr>
          <p:cNvSpPr>
            <a:spLocks noGrp="1"/>
          </p:cNvSpPr>
          <p:nvPr userDrawn="1">
            <p:ph type="body" sz="quarter" idx="21" hasCustomPrompt="1"/>
          </p:nvPr>
        </p:nvSpPr>
        <p:spPr>
          <a:xfrm>
            <a:off x="6191252" y="4160250"/>
            <a:ext cx="2651124" cy="583200"/>
          </a:xfrm>
        </p:spPr>
        <p:txBody>
          <a:bodyPr anchor="ctr" anchorCtr="0">
            <a:noAutofit/>
          </a:bodyPr>
          <a:lstStyle>
            <a:lvl1pPr>
              <a:defRPr sz="54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STAT</a:t>
            </a:r>
          </a:p>
        </p:txBody>
      </p:sp>
      <p:sp>
        <p:nvSpPr>
          <p:cNvPr id="34" name="Text Placeholder 18">
            <a:extLst>
              <a:ext uri="{FF2B5EF4-FFF2-40B4-BE49-F238E27FC236}">
                <a16:creationId xmlns:a16="http://schemas.microsoft.com/office/drawing/2014/main" id="{B68E7912-C6A9-40BE-9D86-7913B5905AE1}"/>
              </a:ext>
            </a:extLst>
          </p:cNvPr>
          <p:cNvSpPr>
            <a:spLocks noGrp="1"/>
          </p:cNvSpPr>
          <p:nvPr userDrawn="1">
            <p:ph type="body" sz="quarter" idx="22" hasCustomPrompt="1"/>
          </p:nvPr>
        </p:nvSpPr>
        <p:spPr>
          <a:xfrm>
            <a:off x="6191252" y="4933950"/>
            <a:ext cx="2651124" cy="1160462"/>
          </a:xfrm>
        </p:spPr>
        <p:txBody>
          <a:bodyPr wrap="square">
            <a:no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p>
          <a:p>
            <a:pPr lvl="1"/>
            <a:r>
              <a:rPr lang="en-US"/>
              <a:t>Second level</a:t>
            </a:r>
          </a:p>
        </p:txBody>
      </p:sp>
      <p:sp>
        <p:nvSpPr>
          <p:cNvPr id="35" name="Text Placeholder 3">
            <a:extLst>
              <a:ext uri="{FF2B5EF4-FFF2-40B4-BE49-F238E27FC236}">
                <a16:creationId xmlns:a16="http://schemas.microsoft.com/office/drawing/2014/main" id="{843B5B77-DAC5-4ED9-B8BD-5FB079465D3D}"/>
              </a:ext>
            </a:extLst>
          </p:cNvPr>
          <p:cNvSpPr>
            <a:spLocks noGrp="1"/>
          </p:cNvSpPr>
          <p:nvPr userDrawn="1">
            <p:ph type="body" sz="quarter" idx="23" hasCustomPrompt="1"/>
          </p:nvPr>
        </p:nvSpPr>
        <p:spPr>
          <a:xfrm>
            <a:off x="9032876" y="4160250"/>
            <a:ext cx="2651124" cy="583200"/>
          </a:xfrm>
        </p:spPr>
        <p:txBody>
          <a:bodyPr anchor="ctr" anchorCtr="0">
            <a:noAutofit/>
          </a:bodyPr>
          <a:lstStyle>
            <a:lvl1pPr>
              <a:defRPr sz="54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STAT</a:t>
            </a:r>
          </a:p>
        </p:txBody>
      </p:sp>
      <p:sp>
        <p:nvSpPr>
          <p:cNvPr id="36" name="Text Placeholder 18">
            <a:extLst>
              <a:ext uri="{FF2B5EF4-FFF2-40B4-BE49-F238E27FC236}">
                <a16:creationId xmlns:a16="http://schemas.microsoft.com/office/drawing/2014/main" id="{BFCB2B1B-9195-48D2-9E62-37F591E2EA26}"/>
              </a:ext>
            </a:extLst>
          </p:cNvPr>
          <p:cNvSpPr>
            <a:spLocks noGrp="1"/>
          </p:cNvSpPr>
          <p:nvPr userDrawn="1">
            <p:ph type="body" sz="quarter" idx="24" hasCustomPrompt="1"/>
          </p:nvPr>
        </p:nvSpPr>
        <p:spPr>
          <a:xfrm>
            <a:off x="9032876" y="4933950"/>
            <a:ext cx="2651124" cy="1160462"/>
          </a:xfrm>
        </p:spPr>
        <p:txBody>
          <a:bodyPr wrap="square">
            <a:noAutofit/>
          </a:bodyPr>
          <a:lstStyle>
            <a:lvl1pPr>
              <a:defRPr>
                <a:solidFill>
                  <a:schemeClr val="tx2"/>
                </a:solidFill>
              </a:defRPr>
            </a:lvl1pPr>
            <a:lvl2pPr>
              <a:defRPr>
                <a:solidFill>
                  <a:schemeClr val="tx2"/>
                </a:solidFill>
              </a:defRPr>
            </a:lvl2pPr>
            <a:lvl3pPr marL="180975" indent="0">
              <a:buNone/>
              <a:defRPr>
                <a:solidFill>
                  <a:schemeClr val="tx2"/>
                </a:solidFill>
              </a:defRPr>
            </a:lvl3pPr>
            <a:lvl4pPr>
              <a:defRPr>
                <a:solidFill>
                  <a:schemeClr val="tx2"/>
                </a:solidFill>
              </a:defRPr>
            </a:lvl4pPr>
            <a:lvl5pPr marL="538162" indent="0">
              <a:buNone/>
              <a:defRPr>
                <a:solidFill>
                  <a:schemeClr val="tx2"/>
                </a:solidFill>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p>
          <a:p>
            <a:pPr lvl="1"/>
            <a:r>
              <a:rPr lang="en-US"/>
              <a:t>Second level</a:t>
            </a:r>
          </a:p>
          <a:p>
            <a:pPr lvl="2"/>
            <a:endParaRPr lang="en-US"/>
          </a:p>
        </p:txBody>
      </p:sp>
      <p:sp>
        <p:nvSpPr>
          <p:cNvPr id="8" name="Footer Placeholder 7">
            <a:extLst>
              <a:ext uri="{FF2B5EF4-FFF2-40B4-BE49-F238E27FC236}">
                <a16:creationId xmlns:a16="http://schemas.microsoft.com/office/drawing/2014/main" id="{5D5B8C01-01AD-4E26-9D8A-E5B35AAAB6E0}"/>
              </a:ext>
            </a:extLst>
          </p:cNvPr>
          <p:cNvSpPr>
            <a:spLocks noGrp="1"/>
          </p:cNvSpPr>
          <p:nvPr userDrawn="1">
            <p:ph type="ftr" sz="quarter" idx="26"/>
          </p:nvPr>
        </p:nvSpPr>
        <p:spPr>
          <a:xfrm>
            <a:off x="8842375" y="6417480"/>
            <a:ext cx="2435125" cy="180000"/>
          </a:xfrm>
        </p:spPr>
        <p:txBody>
          <a:bodyPr>
            <a:noAutofit/>
          </a:bodyPr>
          <a:lstStyle/>
          <a:p>
            <a:r>
              <a:rPr lang="en-US"/>
              <a:t>Copyright © 2022 Commvault  |  All Rights Reserved</a:t>
            </a:r>
          </a:p>
        </p:txBody>
      </p:sp>
      <p:sp>
        <p:nvSpPr>
          <p:cNvPr id="10" name="Slide Number Placeholder 9">
            <a:extLst>
              <a:ext uri="{FF2B5EF4-FFF2-40B4-BE49-F238E27FC236}">
                <a16:creationId xmlns:a16="http://schemas.microsoft.com/office/drawing/2014/main" id="{8FD91882-9C3F-454E-81DF-170A4461EB4C}"/>
              </a:ext>
            </a:extLst>
          </p:cNvPr>
          <p:cNvSpPr>
            <a:spLocks noGrp="1"/>
          </p:cNvSpPr>
          <p:nvPr userDrawn="1">
            <p:ph type="sldNum" sz="quarter" idx="27"/>
          </p:nvPr>
        </p:nvSpPr>
        <p:spPr>
          <a:xfrm>
            <a:off x="11452760" y="6417480"/>
            <a:ext cx="216000" cy="180000"/>
          </a:xfrm>
        </p:spPr>
        <p:txBody>
          <a:bodyPr>
            <a:noAutofit/>
          </a:bodyPr>
          <a:lstStyle/>
          <a:p>
            <a:fld id="{07B3607E-E1C3-4266-9CAB-24052C78EA25}" type="slidenum">
              <a:rPr lang="en-US" smtClean="0"/>
              <a:pPr/>
              <a:t>‹#›</a:t>
            </a:fld>
            <a:endParaRPr lang="en-US"/>
          </a:p>
        </p:txBody>
      </p:sp>
      <p:pic>
        <p:nvPicPr>
          <p:cNvPr id="29" name="Picture 28" descr="Logo&#10;&#10;Description automatically generated">
            <a:extLst>
              <a:ext uri="{FF2B5EF4-FFF2-40B4-BE49-F238E27FC236}">
                <a16:creationId xmlns:a16="http://schemas.microsoft.com/office/drawing/2014/main" id="{FF76DD1D-AFF4-4345-83B7-5482D17A2E1B}"/>
              </a:ext>
            </a:extLst>
          </p:cNvPr>
          <p:cNvPicPr>
            <a:picLocks noChangeAspect="1"/>
          </p:cNvPicPr>
          <p:nvPr userDrawn="1"/>
        </p:nvPicPr>
        <p:blipFill>
          <a:blip r:embed="rId6"/>
          <a:stretch>
            <a:fillRect/>
          </a:stretch>
        </p:blipFill>
        <p:spPr>
          <a:xfrm>
            <a:off x="508000" y="6392809"/>
            <a:ext cx="1392238" cy="228861"/>
          </a:xfrm>
          <a:prstGeom prst="rect">
            <a:avLst/>
          </a:prstGeom>
        </p:spPr>
      </p:pic>
      <p:sp>
        <p:nvSpPr>
          <p:cNvPr id="42" name="Text Placeholder 44">
            <a:extLst>
              <a:ext uri="{FF2B5EF4-FFF2-40B4-BE49-F238E27FC236}">
                <a16:creationId xmlns:a16="http://schemas.microsoft.com/office/drawing/2014/main" id="{AC50BFFD-6657-4815-A096-87941D52FCB9}"/>
              </a:ext>
            </a:extLst>
          </p:cNvPr>
          <p:cNvSpPr>
            <a:spLocks noGrp="1"/>
          </p:cNvSpPr>
          <p:nvPr>
            <p:ph type="body" sz="quarter" idx="45" hasCustomPrompt="1"/>
          </p:nvPr>
        </p:nvSpPr>
        <p:spPr>
          <a:xfrm>
            <a:off x="2075498" y="6417480"/>
            <a:ext cx="6591617" cy="180000"/>
          </a:xfrm>
        </p:spPr>
        <p:txBody>
          <a:bodyPr anchor="t">
            <a:noAutofit/>
          </a:bodyPr>
          <a:lstStyle>
            <a:lvl1pPr>
              <a:spcAft>
                <a:spcPts val="0"/>
              </a:spcAft>
              <a:defRPr sz="800" b="0">
                <a:solidFill>
                  <a:schemeClr val="tx2"/>
                </a:solidFill>
              </a:defRPr>
            </a:lvl1pPr>
            <a:lvl2pPr marL="0" indent="0">
              <a:buNone/>
              <a:defRPr/>
            </a:lvl2pPr>
          </a:lstStyle>
          <a:p>
            <a:pPr lvl="0"/>
            <a:r>
              <a:rPr lang="en-US"/>
              <a:t>Add footnotes here if needed</a:t>
            </a:r>
          </a:p>
        </p:txBody>
      </p:sp>
      <p:pic>
        <p:nvPicPr>
          <p:cNvPr id="30" name="Picture 29" descr="A picture containing text&#10;&#10;Description automatically generated">
            <a:extLst>
              <a:ext uri="{FF2B5EF4-FFF2-40B4-BE49-F238E27FC236}">
                <a16:creationId xmlns:a16="http://schemas.microsoft.com/office/drawing/2014/main" id="{A67F7797-42C3-4E45-8681-6D9C48EC8E27}"/>
              </a:ext>
            </a:extLst>
          </p:cNvPr>
          <p:cNvPicPr>
            <a:picLocks noChangeAspect="1"/>
          </p:cNvPicPr>
          <p:nvPr userDrawn="1"/>
        </p:nvPicPr>
        <p:blipFill rotWithShape="1">
          <a:blip r:embed="rId7"/>
          <a:srcRect b="34759"/>
          <a:stretch/>
        </p:blipFill>
        <p:spPr>
          <a:xfrm>
            <a:off x="11923544" y="6408737"/>
            <a:ext cx="268456" cy="223795"/>
          </a:xfrm>
          <a:prstGeom prst="rect">
            <a:avLst/>
          </a:prstGeom>
        </p:spPr>
      </p:pic>
      <p:pic>
        <p:nvPicPr>
          <p:cNvPr id="37" name="Picture 36" descr="A screenshot of a video game&#10;&#10;Description automatically generated with low confidence">
            <a:extLst>
              <a:ext uri="{FF2B5EF4-FFF2-40B4-BE49-F238E27FC236}">
                <a16:creationId xmlns:a16="http://schemas.microsoft.com/office/drawing/2014/main" id="{AAE97830-3A58-BAE7-C9F5-BAAC1B9C3290}"/>
              </a:ext>
            </a:extLst>
          </p:cNvPr>
          <p:cNvPicPr>
            <a:picLocks noChangeAspect="1"/>
          </p:cNvPicPr>
          <p:nvPr userDrawn="1"/>
        </p:nvPicPr>
        <p:blipFill>
          <a:blip r:embed="rId8"/>
          <a:stretch>
            <a:fillRect/>
          </a:stretch>
        </p:blipFill>
        <p:spPr>
          <a:xfrm>
            <a:off x="0" y="1"/>
            <a:ext cx="1509757" cy="6095999"/>
          </a:xfrm>
          <a:prstGeom prst="rect">
            <a:avLst/>
          </a:prstGeom>
        </p:spPr>
      </p:pic>
    </p:spTree>
    <p:custDataLst>
      <p:tags r:id="rId1"/>
    </p:custDataLst>
    <p:extLst>
      <p:ext uri="{BB962C8B-B14F-4D97-AF65-F5344CB8AC3E}">
        <p14:creationId xmlns:p14="http://schemas.microsoft.com/office/powerpoint/2010/main" val="390286328"/>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Key Figures C">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B20D-26E2-4F6D-9CCD-6A9E401F4181}"/>
              </a:ext>
            </a:extLst>
          </p:cNvPr>
          <p:cNvSpPr>
            <a:spLocks noGrp="1"/>
          </p:cNvSpPr>
          <p:nvPr>
            <p:ph type="title" hasCustomPrompt="1"/>
          </p:nvPr>
        </p:nvSpPr>
        <p:spPr>
          <a:xfrm>
            <a:off x="3358127" y="1505029"/>
            <a:ext cx="5488622" cy="1107996"/>
          </a:xfrm>
        </p:spPr>
        <p:txBody>
          <a:bodyPr vert="horz" anchor="b" anchorCtr="0">
            <a:noAutofit/>
          </a:bodyPr>
          <a:lstStyle>
            <a:lvl1pPr>
              <a:defRPr sz="3600" b="1">
                <a:solidFill>
                  <a:schemeClr val="accent1"/>
                </a:solidFill>
              </a:defRPr>
            </a:lvl1pPr>
          </a:lstStyle>
          <a:p>
            <a:r>
              <a:rPr lang="en-US"/>
              <a:t>A Headline About </a:t>
            </a:r>
            <a:br>
              <a:rPr lang="en-US"/>
            </a:br>
            <a:r>
              <a:rPr lang="en-US"/>
              <a:t>The Key Figures</a:t>
            </a:r>
          </a:p>
        </p:txBody>
      </p:sp>
      <p:sp>
        <p:nvSpPr>
          <p:cNvPr id="4" name="Text Placeholder 3">
            <a:extLst>
              <a:ext uri="{FF2B5EF4-FFF2-40B4-BE49-F238E27FC236}">
                <a16:creationId xmlns:a16="http://schemas.microsoft.com/office/drawing/2014/main" id="{9DF326A1-29B3-416F-B4B3-BF3B0F1C62D6}"/>
              </a:ext>
            </a:extLst>
          </p:cNvPr>
          <p:cNvSpPr>
            <a:spLocks noGrp="1"/>
          </p:cNvSpPr>
          <p:nvPr>
            <p:ph type="body" sz="quarter" idx="13" hasCustomPrompt="1"/>
          </p:nvPr>
        </p:nvSpPr>
        <p:spPr>
          <a:xfrm>
            <a:off x="3358127" y="2998800"/>
            <a:ext cx="1700844" cy="583200"/>
          </a:xfrm>
        </p:spPr>
        <p:txBody>
          <a:bodyPr anchor="ctr">
            <a:noAutofit/>
          </a:bodyPr>
          <a:lstStyle>
            <a:lvl1pPr>
              <a:defRPr sz="54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STAT</a:t>
            </a:r>
          </a:p>
        </p:txBody>
      </p:sp>
      <p:graphicFrame>
        <p:nvGraphicFramePr>
          <p:cNvPr id="9" name="Object 8" hidden="1">
            <a:extLst>
              <a:ext uri="{FF2B5EF4-FFF2-40B4-BE49-F238E27FC236}">
                <a16:creationId xmlns:a16="http://schemas.microsoft.com/office/drawing/2014/main" id="{4C60D568-294D-4B52-96CC-1552435C627D}"/>
              </a:ext>
            </a:extLst>
          </p:cNvPr>
          <p:cNvGraphicFramePr>
            <a:graphicFrameLocks noChangeAspect="1"/>
          </p:cNvGraphicFramePr>
          <p:nvPr userDrawn="1">
            <p:custDataLst>
              <p:tags r:id="rId2"/>
            </p:custDataLst>
            <p:extLst>
              <p:ext uri="{D42A27DB-BD31-4B8C-83A1-F6EECF244321}">
                <p14:modId xmlns:p14="http://schemas.microsoft.com/office/powerpoint/2010/main" val="34122004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4C60D568-294D-4B52-96CC-1552435C627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Text Placeholder 18">
            <a:extLst>
              <a:ext uri="{FF2B5EF4-FFF2-40B4-BE49-F238E27FC236}">
                <a16:creationId xmlns:a16="http://schemas.microsoft.com/office/drawing/2014/main" id="{C0275A36-EDC2-499D-9F33-FB61F63CB5FF}"/>
              </a:ext>
            </a:extLst>
          </p:cNvPr>
          <p:cNvSpPr>
            <a:spLocks noGrp="1"/>
          </p:cNvSpPr>
          <p:nvPr>
            <p:ph type="body" sz="quarter" idx="14" hasCustomPrompt="1"/>
          </p:nvPr>
        </p:nvSpPr>
        <p:spPr>
          <a:xfrm>
            <a:off x="3358128" y="3773487"/>
            <a:ext cx="1700842" cy="2322512"/>
          </a:xfrm>
        </p:spPr>
        <p:txBody>
          <a:bodyPr>
            <a:no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1"/>
            <a:r>
              <a:rPr lang="en-US"/>
              <a:t>Second level</a:t>
            </a:r>
          </a:p>
          <a:p>
            <a:pPr lvl="2"/>
            <a:r>
              <a:rPr lang="en-US"/>
              <a:t>Third level</a:t>
            </a:r>
          </a:p>
          <a:p>
            <a:pPr lvl="3"/>
            <a:r>
              <a:rPr lang="en-US"/>
              <a:t>Fourth level</a:t>
            </a:r>
          </a:p>
          <a:p>
            <a:pPr lvl="4"/>
            <a:r>
              <a:rPr lang="en-US"/>
              <a:t>Fifth level</a:t>
            </a:r>
          </a:p>
        </p:txBody>
      </p:sp>
      <p:sp>
        <p:nvSpPr>
          <p:cNvPr id="20" name="Text Placeholder 3">
            <a:extLst>
              <a:ext uri="{FF2B5EF4-FFF2-40B4-BE49-F238E27FC236}">
                <a16:creationId xmlns:a16="http://schemas.microsoft.com/office/drawing/2014/main" id="{1858AFAB-A385-452F-85C4-992092952997}"/>
              </a:ext>
            </a:extLst>
          </p:cNvPr>
          <p:cNvSpPr>
            <a:spLocks noGrp="1"/>
          </p:cNvSpPr>
          <p:nvPr>
            <p:ph type="body" sz="quarter" idx="15" hasCustomPrompt="1"/>
          </p:nvPr>
        </p:nvSpPr>
        <p:spPr>
          <a:xfrm>
            <a:off x="6197689" y="2998800"/>
            <a:ext cx="1700843" cy="583200"/>
          </a:xfrm>
        </p:spPr>
        <p:txBody>
          <a:bodyPr anchor="ctr">
            <a:noAutofit/>
          </a:bodyPr>
          <a:lstStyle>
            <a:lvl1pPr>
              <a:defRPr sz="54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STAT</a:t>
            </a:r>
          </a:p>
        </p:txBody>
      </p:sp>
      <p:sp>
        <p:nvSpPr>
          <p:cNvPr id="21" name="Text Placeholder 18">
            <a:extLst>
              <a:ext uri="{FF2B5EF4-FFF2-40B4-BE49-F238E27FC236}">
                <a16:creationId xmlns:a16="http://schemas.microsoft.com/office/drawing/2014/main" id="{9DCF09A8-F8DB-4F8B-BA77-8E0FCC67FCAA}"/>
              </a:ext>
            </a:extLst>
          </p:cNvPr>
          <p:cNvSpPr>
            <a:spLocks noGrp="1"/>
          </p:cNvSpPr>
          <p:nvPr>
            <p:ph type="body" sz="quarter" idx="16" hasCustomPrompt="1"/>
          </p:nvPr>
        </p:nvSpPr>
        <p:spPr>
          <a:xfrm>
            <a:off x="6195624" y="3773488"/>
            <a:ext cx="1700842" cy="2322512"/>
          </a:xfrm>
        </p:spPr>
        <p:txBody>
          <a:bodyPr>
            <a:no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1"/>
            <a:r>
              <a:rPr lang="en-US"/>
              <a:t>Second level</a:t>
            </a:r>
          </a:p>
          <a:p>
            <a:pPr lvl="2"/>
            <a:r>
              <a:rPr lang="en-US"/>
              <a:t>Third level</a:t>
            </a:r>
          </a:p>
          <a:p>
            <a:pPr lvl="3"/>
            <a:r>
              <a:rPr lang="en-US"/>
              <a:t>Fourth level</a:t>
            </a:r>
          </a:p>
          <a:p>
            <a:pPr lvl="4"/>
            <a:r>
              <a:rPr lang="en-US"/>
              <a:t>Fifth level</a:t>
            </a:r>
          </a:p>
        </p:txBody>
      </p:sp>
      <p:sp>
        <p:nvSpPr>
          <p:cNvPr id="22" name="Text Placeholder 3">
            <a:extLst>
              <a:ext uri="{FF2B5EF4-FFF2-40B4-BE49-F238E27FC236}">
                <a16:creationId xmlns:a16="http://schemas.microsoft.com/office/drawing/2014/main" id="{39D3D766-846D-41A0-9955-EB2EBA0C88B4}"/>
              </a:ext>
            </a:extLst>
          </p:cNvPr>
          <p:cNvSpPr>
            <a:spLocks noGrp="1"/>
          </p:cNvSpPr>
          <p:nvPr>
            <p:ph type="body" sz="quarter" idx="17" hasCustomPrompt="1"/>
          </p:nvPr>
        </p:nvSpPr>
        <p:spPr>
          <a:xfrm>
            <a:off x="9037250" y="2998800"/>
            <a:ext cx="1704974" cy="583200"/>
          </a:xfrm>
        </p:spPr>
        <p:txBody>
          <a:bodyPr anchor="ctr">
            <a:noAutofit/>
          </a:bodyPr>
          <a:lstStyle>
            <a:lvl1pPr>
              <a:defRPr sz="54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STAT</a:t>
            </a:r>
          </a:p>
        </p:txBody>
      </p:sp>
      <p:sp>
        <p:nvSpPr>
          <p:cNvPr id="23" name="Text Placeholder 18">
            <a:extLst>
              <a:ext uri="{FF2B5EF4-FFF2-40B4-BE49-F238E27FC236}">
                <a16:creationId xmlns:a16="http://schemas.microsoft.com/office/drawing/2014/main" id="{0710E3CC-03ED-491C-935D-2A9DC97EFC69}"/>
              </a:ext>
            </a:extLst>
          </p:cNvPr>
          <p:cNvSpPr>
            <a:spLocks noGrp="1"/>
          </p:cNvSpPr>
          <p:nvPr>
            <p:ph type="body" sz="quarter" idx="18" hasCustomPrompt="1"/>
          </p:nvPr>
        </p:nvSpPr>
        <p:spPr>
          <a:xfrm>
            <a:off x="9037249" y="3773488"/>
            <a:ext cx="1706155" cy="2322512"/>
          </a:xfrm>
        </p:spPr>
        <p:txBody>
          <a:bodyPr>
            <a:no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D12E8F48-8FA9-4B8C-A840-7B6513DCD852}"/>
              </a:ext>
            </a:extLst>
          </p:cNvPr>
          <p:cNvCxnSpPr>
            <a:cxnSpLocks/>
          </p:cNvCxnSpPr>
          <p:nvPr userDrawn="1"/>
        </p:nvCxnSpPr>
        <p:spPr>
          <a:xfrm>
            <a:off x="5633173" y="2998800"/>
            <a:ext cx="0" cy="30972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1AC38B4-D57C-4391-A965-4DF728C80DB6}"/>
              </a:ext>
            </a:extLst>
          </p:cNvPr>
          <p:cNvCxnSpPr>
            <a:cxnSpLocks/>
          </p:cNvCxnSpPr>
          <p:nvPr userDrawn="1"/>
        </p:nvCxnSpPr>
        <p:spPr>
          <a:xfrm>
            <a:off x="8472735" y="2998799"/>
            <a:ext cx="0" cy="30972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Footer Placeholder 17">
            <a:extLst>
              <a:ext uri="{FF2B5EF4-FFF2-40B4-BE49-F238E27FC236}">
                <a16:creationId xmlns:a16="http://schemas.microsoft.com/office/drawing/2014/main" id="{8F646826-BC25-4E52-BB5E-E701D4241CF5}"/>
              </a:ext>
            </a:extLst>
          </p:cNvPr>
          <p:cNvSpPr>
            <a:spLocks noGrp="1"/>
          </p:cNvSpPr>
          <p:nvPr>
            <p:ph type="ftr" sz="quarter" idx="24"/>
          </p:nvPr>
        </p:nvSpPr>
        <p:spPr>
          <a:xfrm>
            <a:off x="8842375" y="6417480"/>
            <a:ext cx="2435125" cy="180000"/>
          </a:xfrm>
        </p:spPr>
        <p:txBody>
          <a:bodyPr>
            <a:noAutofit/>
          </a:bodyPr>
          <a:lstStyle/>
          <a:p>
            <a:r>
              <a:rPr lang="en-US"/>
              <a:t>Copyright © 2022 Commvault  |  All Rights Reserved</a:t>
            </a:r>
          </a:p>
        </p:txBody>
      </p:sp>
      <p:sp>
        <p:nvSpPr>
          <p:cNvPr id="24" name="Slide Number Placeholder 23">
            <a:extLst>
              <a:ext uri="{FF2B5EF4-FFF2-40B4-BE49-F238E27FC236}">
                <a16:creationId xmlns:a16="http://schemas.microsoft.com/office/drawing/2014/main" id="{FC729794-CE01-43D4-BEBE-94B047AE2935}"/>
              </a:ext>
            </a:extLst>
          </p:cNvPr>
          <p:cNvSpPr>
            <a:spLocks noGrp="1"/>
          </p:cNvSpPr>
          <p:nvPr>
            <p:ph type="sldNum" sz="quarter" idx="25"/>
          </p:nvPr>
        </p:nvSpPr>
        <p:spPr>
          <a:xfrm>
            <a:off x="11452760" y="6417480"/>
            <a:ext cx="216000" cy="180000"/>
          </a:xfrm>
        </p:spPr>
        <p:txBody>
          <a:bodyPr>
            <a:noAutofit/>
          </a:bodyPr>
          <a:lstStyle/>
          <a:p>
            <a:fld id="{07B3607E-E1C3-4266-9CAB-24052C78EA25}" type="slidenum">
              <a:rPr lang="en-US" smtClean="0"/>
              <a:pPr/>
              <a:t>‹#›</a:t>
            </a:fld>
            <a:endParaRPr lang="en-US"/>
          </a:p>
        </p:txBody>
      </p:sp>
      <p:sp>
        <p:nvSpPr>
          <p:cNvPr id="31" name="Text Placeholder 44">
            <a:extLst>
              <a:ext uri="{FF2B5EF4-FFF2-40B4-BE49-F238E27FC236}">
                <a16:creationId xmlns:a16="http://schemas.microsoft.com/office/drawing/2014/main" id="{2FE1D37D-D843-4B28-A703-A9DB87AB3DA5}"/>
              </a:ext>
            </a:extLst>
          </p:cNvPr>
          <p:cNvSpPr>
            <a:spLocks noGrp="1"/>
          </p:cNvSpPr>
          <p:nvPr>
            <p:ph type="body" sz="quarter" idx="45" hasCustomPrompt="1"/>
          </p:nvPr>
        </p:nvSpPr>
        <p:spPr>
          <a:xfrm>
            <a:off x="2075498" y="6417480"/>
            <a:ext cx="6591616" cy="180000"/>
          </a:xfrm>
        </p:spPr>
        <p:txBody>
          <a:bodyPr anchor="t">
            <a:noAutofit/>
          </a:bodyPr>
          <a:lstStyle>
            <a:lvl1pPr>
              <a:spcAft>
                <a:spcPts val="0"/>
              </a:spcAft>
              <a:defRPr sz="800" b="0">
                <a:solidFill>
                  <a:schemeClr val="tx2"/>
                </a:solidFill>
              </a:defRPr>
            </a:lvl1pPr>
            <a:lvl2pPr marL="0" indent="0">
              <a:buNone/>
              <a:defRPr/>
            </a:lvl2pPr>
          </a:lstStyle>
          <a:p>
            <a:pPr lvl="0"/>
            <a:r>
              <a:rPr lang="en-US"/>
              <a:t>Add footnotes here if needed</a:t>
            </a:r>
          </a:p>
        </p:txBody>
      </p:sp>
      <p:pic>
        <p:nvPicPr>
          <p:cNvPr id="25" name="Picture 24" descr="A picture containing text&#10;&#10;Description automatically generated">
            <a:extLst>
              <a:ext uri="{FF2B5EF4-FFF2-40B4-BE49-F238E27FC236}">
                <a16:creationId xmlns:a16="http://schemas.microsoft.com/office/drawing/2014/main" id="{FF8B7768-0E42-4959-92F5-2C3FCEED3364}"/>
              </a:ext>
            </a:extLst>
          </p:cNvPr>
          <p:cNvPicPr>
            <a:picLocks noChangeAspect="1"/>
          </p:cNvPicPr>
          <p:nvPr userDrawn="1"/>
        </p:nvPicPr>
        <p:blipFill rotWithShape="1">
          <a:blip r:embed="rId6"/>
          <a:srcRect b="34759"/>
          <a:stretch/>
        </p:blipFill>
        <p:spPr>
          <a:xfrm>
            <a:off x="11923544" y="6408737"/>
            <a:ext cx="268456" cy="223795"/>
          </a:xfrm>
          <a:prstGeom prst="rect">
            <a:avLst/>
          </a:prstGeom>
        </p:spPr>
      </p:pic>
      <p:pic>
        <p:nvPicPr>
          <p:cNvPr id="26" name="Picture Placeholder 10">
            <a:extLst>
              <a:ext uri="{FF2B5EF4-FFF2-40B4-BE49-F238E27FC236}">
                <a16:creationId xmlns:a16="http://schemas.microsoft.com/office/drawing/2014/main" id="{6406DCB1-135E-0242-2861-0D875D971B46}"/>
              </a:ext>
            </a:extLst>
          </p:cNvPr>
          <p:cNvPicPr>
            <a:picLocks noChangeAspect="1"/>
          </p:cNvPicPr>
          <p:nvPr userDrawn="1"/>
        </p:nvPicPr>
        <p:blipFill rotWithShape="1">
          <a:blip r:embed="rId7"/>
          <a:srcRect l="1513" t="-7626" r="-10355" b="-2756"/>
          <a:stretch/>
        </p:blipFill>
        <p:spPr>
          <a:xfrm>
            <a:off x="-1" y="1452563"/>
            <a:ext cx="2948549" cy="4223713"/>
          </a:xfrm>
          <a:prstGeom prst="rect">
            <a:avLst/>
          </a:prstGeom>
        </p:spPr>
      </p:pic>
    </p:spTree>
    <p:custDataLst>
      <p:tags r:id="rId1"/>
    </p:custDataLst>
    <p:extLst>
      <p:ext uri="{BB962C8B-B14F-4D97-AF65-F5344CB8AC3E}">
        <p14:creationId xmlns:p14="http://schemas.microsoft.com/office/powerpoint/2010/main" val="8710742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O NOT USE - INSTRUCTIONAL 9">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05DC691D-C8F0-455A-BC71-315D5923C764}"/>
              </a:ext>
            </a:extLst>
          </p:cNvPr>
          <p:cNvGraphicFramePr>
            <a:graphicFrameLocks noChangeAspect="1"/>
          </p:cNvGraphicFramePr>
          <p:nvPr userDrawn="1">
            <p:custDataLst>
              <p:tags r:id="rId2"/>
            </p:custDataLst>
            <p:extLst>
              <p:ext uri="{D42A27DB-BD31-4B8C-83A1-F6EECF244321}">
                <p14:modId xmlns:p14="http://schemas.microsoft.com/office/powerpoint/2010/main" val="27456785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05DC691D-C8F0-455A-BC71-315D5923C76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B6B8D940-2F3A-B6A3-5AA3-7F0769C13C7F}"/>
              </a:ext>
            </a:extLst>
          </p:cNvPr>
          <p:cNvPicPr>
            <a:picLocks noChangeAspect="1"/>
          </p:cNvPicPr>
          <p:nvPr userDrawn="1"/>
        </p:nvPicPr>
        <p:blipFill>
          <a:blip r:embed="rId6"/>
          <a:stretch>
            <a:fillRect/>
          </a:stretch>
        </p:blipFill>
        <p:spPr>
          <a:xfrm>
            <a:off x="-351693" y="0"/>
            <a:ext cx="12560300" cy="6858000"/>
          </a:xfrm>
          <a:prstGeom prst="rect">
            <a:avLst/>
          </a:prstGeom>
        </p:spPr>
      </p:pic>
    </p:spTree>
    <p:custDataLst>
      <p:tags r:id="rId1"/>
    </p:custDataLst>
    <p:extLst>
      <p:ext uri="{BB962C8B-B14F-4D97-AF65-F5344CB8AC3E}">
        <p14:creationId xmlns:p14="http://schemas.microsoft.com/office/powerpoint/2010/main" val="1320849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ogos / Partners">
    <p:spTree>
      <p:nvGrpSpPr>
        <p:cNvPr id="1" name=""/>
        <p:cNvGrpSpPr/>
        <p:nvPr/>
      </p:nvGrpSpPr>
      <p:grpSpPr>
        <a:xfrm>
          <a:off x="0" y="0"/>
          <a:ext cx="0" cy="0"/>
          <a:chOff x="0" y="0"/>
          <a:chExt cx="0" cy="0"/>
        </a:xfrm>
      </p:grpSpPr>
      <p:graphicFrame>
        <p:nvGraphicFramePr>
          <p:cNvPr id="129" name="Object 128" hidden="1">
            <a:extLst>
              <a:ext uri="{FF2B5EF4-FFF2-40B4-BE49-F238E27FC236}">
                <a16:creationId xmlns:a16="http://schemas.microsoft.com/office/drawing/2014/main" id="{92CBF8D6-2E83-40A2-9504-3B7E61A35390}"/>
              </a:ext>
            </a:extLst>
          </p:cNvPr>
          <p:cNvGraphicFramePr>
            <a:graphicFrameLocks noChangeAspect="1"/>
          </p:cNvGraphicFramePr>
          <p:nvPr userDrawn="1">
            <p:custDataLst>
              <p:tags r:id="rId2"/>
            </p:custDataLst>
            <p:extLst>
              <p:ext uri="{D42A27DB-BD31-4B8C-83A1-F6EECF244321}">
                <p14:modId xmlns:p14="http://schemas.microsoft.com/office/powerpoint/2010/main" val="536561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129" name="Object 128" hidden="1">
                        <a:extLst>
                          <a:ext uri="{FF2B5EF4-FFF2-40B4-BE49-F238E27FC236}">
                            <a16:creationId xmlns:a16="http://schemas.microsoft.com/office/drawing/2014/main" id="{92CBF8D6-2E83-40A2-9504-3B7E61A3539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77F103E-2EAC-4A4D-AC29-7D8354A5F701}"/>
              </a:ext>
            </a:extLst>
          </p:cNvPr>
          <p:cNvSpPr>
            <a:spLocks noGrp="1"/>
          </p:cNvSpPr>
          <p:nvPr>
            <p:ph type="title" hasCustomPrompt="1"/>
          </p:nvPr>
        </p:nvSpPr>
        <p:spPr>
          <a:xfrm>
            <a:off x="508000" y="292100"/>
            <a:ext cx="11176000" cy="553998"/>
          </a:xfrm>
        </p:spPr>
        <p:txBody>
          <a:bodyPr vert="horz"/>
          <a:lstStyle>
            <a:lvl1pPr>
              <a:defRPr sz="3600">
                <a:solidFill>
                  <a:schemeClr val="accent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A9E3EC81-4EE0-4C7F-BAC9-A59A79EB6C99}"/>
              </a:ext>
            </a:extLst>
          </p:cNvPr>
          <p:cNvSpPr>
            <a:spLocks noGrp="1"/>
          </p:cNvSpPr>
          <p:nvPr>
            <p:ph type="ftr" sz="quarter" idx="11"/>
          </p:nvPr>
        </p:nvSpPr>
        <p:spPr>
          <a:xfrm>
            <a:off x="8842375" y="6417480"/>
            <a:ext cx="2435125" cy="180000"/>
          </a:xfrm>
        </p:spPr>
        <p:txBody>
          <a:bodyPr/>
          <a:lstStyle/>
          <a:p>
            <a:r>
              <a:rPr lang="en-US"/>
              <a:t>Copyright © 2022 Commvault  |  All Rights Reserved</a:t>
            </a:r>
          </a:p>
        </p:txBody>
      </p:sp>
      <p:sp>
        <p:nvSpPr>
          <p:cNvPr id="5" name="Slide Number Placeholder 4">
            <a:extLst>
              <a:ext uri="{FF2B5EF4-FFF2-40B4-BE49-F238E27FC236}">
                <a16:creationId xmlns:a16="http://schemas.microsoft.com/office/drawing/2014/main" id="{B572961B-DDCC-4E81-8E7B-CEEA8F517BF5}"/>
              </a:ext>
            </a:extLst>
          </p:cNvPr>
          <p:cNvSpPr>
            <a:spLocks noGrp="1"/>
          </p:cNvSpPr>
          <p:nvPr>
            <p:ph type="sldNum" sz="quarter" idx="12"/>
          </p:nvPr>
        </p:nvSpPr>
        <p:spPr>
          <a:xfrm>
            <a:off x="11452760" y="6417480"/>
            <a:ext cx="216000" cy="180000"/>
          </a:xfrm>
        </p:spPr>
        <p:txBody>
          <a:bodyPr/>
          <a:lstStyle/>
          <a:p>
            <a:fld id="{07B3607E-E1C3-4266-9CAB-24052C78EA25}" type="slidenum">
              <a:rPr lang="en-US" smtClean="0"/>
              <a:pPr/>
              <a:t>‹#›</a:t>
            </a:fld>
            <a:endParaRPr lang="en-US"/>
          </a:p>
        </p:txBody>
      </p:sp>
      <p:sp>
        <p:nvSpPr>
          <p:cNvPr id="68" name="Picture Placeholder 67">
            <a:extLst>
              <a:ext uri="{FF2B5EF4-FFF2-40B4-BE49-F238E27FC236}">
                <a16:creationId xmlns:a16="http://schemas.microsoft.com/office/drawing/2014/main" id="{76B1ED86-5899-4BCC-B508-9301E1E43BCB}"/>
              </a:ext>
            </a:extLst>
          </p:cNvPr>
          <p:cNvSpPr>
            <a:spLocks noGrp="1"/>
          </p:cNvSpPr>
          <p:nvPr>
            <p:ph type="pic" sz="quarter" idx="66"/>
          </p:nvPr>
        </p:nvSpPr>
        <p:spPr>
          <a:xfrm>
            <a:off x="508000" y="1625600"/>
            <a:ext cx="1702800" cy="975600"/>
          </a:xfrm>
          <a:prstGeom prst="rect">
            <a:avLst/>
          </a:prstGeom>
        </p:spPr>
        <p:txBody>
          <a:bodyPr anchor="ctr">
            <a:noAutofit/>
          </a:bodyPr>
          <a:lstStyle>
            <a:lvl1pPr algn="ctr">
              <a:defRPr sz="1000">
                <a:solidFill>
                  <a:schemeClr val="tx2"/>
                </a:solidFill>
              </a:defRPr>
            </a:lvl1pPr>
          </a:lstStyle>
          <a:p>
            <a:r>
              <a:rPr lang="en-US"/>
              <a:t>Click icon to add picture</a:t>
            </a:r>
          </a:p>
        </p:txBody>
      </p:sp>
      <p:sp>
        <p:nvSpPr>
          <p:cNvPr id="69" name="Picture Placeholder 67">
            <a:extLst>
              <a:ext uri="{FF2B5EF4-FFF2-40B4-BE49-F238E27FC236}">
                <a16:creationId xmlns:a16="http://schemas.microsoft.com/office/drawing/2014/main" id="{BB1D1239-4340-43E5-8777-1DBD17B1522F}"/>
              </a:ext>
            </a:extLst>
          </p:cNvPr>
          <p:cNvSpPr>
            <a:spLocks noGrp="1"/>
          </p:cNvSpPr>
          <p:nvPr>
            <p:ph type="pic" sz="quarter" idx="67"/>
          </p:nvPr>
        </p:nvSpPr>
        <p:spPr>
          <a:xfrm>
            <a:off x="508000" y="2785121"/>
            <a:ext cx="1702800" cy="975600"/>
          </a:xfrm>
          <a:prstGeom prst="rect">
            <a:avLst/>
          </a:prstGeom>
        </p:spPr>
        <p:txBody>
          <a:bodyPr anchor="ctr">
            <a:noAutofit/>
          </a:bodyPr>
          <a:lstStyle>
            <a:lvl1pPr algn="ctr">
              <a:defRPr sz="1000">
                <a:solidFill>
                  <a:schemeClr val="tx2"/>
                </a:solidFill>
              </a:defRPr>
            </a:lvl1pPr>
          </a:lstStyle>
          <a:p>
            <a:r>
              <a:rPr lang="en-US"/>
              <a:t>Click icon to add picture</a:t>
            </a:r>
          </a:p>
        </p:txBody>
      </p:sp>
      <p:sp>
        <p:nvSpPr>
          <p:cNvPr id="70" name="Picture Placeholder 67">
            <a:extLst>
              <a:ext uri="{FF2B5EF4-FFF2-40B4-BE49-F238E27FC236}">
                <a16:creationId xmlns:a16="http://schemas.microsoft.com/office/drawing/2014/main" id="{69114C48-2867-494C-BB4A-E30886FDC373}"/>
              </a:ext>
            </a:extLst>
          </p:cNvPr>
          <p:cNvSpPr>
            <a:spLocks noGrp="1"/>
          </p:cNvSpPr>
          <p:nvPr>
            <p:ph type="pic" sz="quarter" idx="68"/>
          </p:nvPr>
        </p:nvSpPr>
        <p:spPr>
          <a:xfrm>
            <a:off x="508000" y="3944642"/>
            <a:ext cx="1702800" cy="975600"/>
          </a:xfrm>
          <a:prstGeom prst="rect">
            <a:avLst/>
          </a:prstGeom>
        </p:spPr>
        <p:txBody>
          <a:bodyPr anchor="ctr">
            <a:noAutofit/>
          </a:bodyPr>
          <a:lstStyle>
            <a:lvl1pPr algn="ctr">
              <a:defRPr sz="1000">
                <a:solidFill>
                  <a:schemeClr val="tx2"/>
                </a:solidFill>
              </a:defRPr>
            </a:lvl1pPr>
          </a:lstStyle>
          <a:p>
            <a:r>
              <a:rPr lang="en-US"/>
              <a:t>Click icon to add picture</a:t>
            </a:r>
          </a:p>
        </p:txBody>
      </p:sp>
      <p:sp>
        <p:nvSpPr>
          <p:cNvPr id="71" name="Picture Placeholder 67">
            <a:extLst>
              <a:ext uri="{FF2B5EF4-FFF2-40B4-BE49-F238E27FC236}">
                <a16:creationId xmlns:a16="http://schemas.microsoft.com/office/drawing/2014/main" id="{C87A58AB-5126-49DC-90DA-0347446F3529}"/>
              </a:ext>
            </a:extLst>
          </p:cNvPr>
          <p:cNvSpPr>
            <a:spLocks noGrp="1"/>
          </p:cNvSpPr>
          <p:nvPr>
            <p:ph type="pic" sz="quarter" idx="69"/>
          </p:nvPr>
        </p:nvSpPr>
        <p:spPr>
          <a:xfrm>
            <a:off x="508000" y="5104164"/>
            <a:ext cx="1702800" cy="975600"/>
          </a:xfrm>
          <a:prstGeom prst="rect">
            <a:avLst/>
          </a:prstGeom>
        </p:spPr>
        <p:txBody>
          <a:bodyPr anchor="ctr">
            <a:noAutofit/>
          </a:bodyPr>
          <a:lstStyle>
            <a:lvl1pPr algn="ctr">
              <a:defRPr sz="1000">
                <a:solidFill>
                  <a:schemeClr val="tx2"/>
                </a:solidFill>
              </a:defRPr>
            </a:lvl1pPr>
          </a:lstStyle>
          <a:p>
            <a:r>
              <a:rPr lang="en-US"/>
              <a:t>Click icon to add picture</a:t>
            </a:r>
          </a:p>
        </p:txBody>
      </p:sp>
      <p:sp>
        <p:nvSpPr>
          <p:cNvPr id="73" name="Picture Placeholder 67">
            <a:extLst>
              <a:ext uri="{FF2B5EF4-FFF2-40B4-BE49-F238E27FC236}">
                <a16:creationId xmlns:a16="http://schemas.microsoft.com/office/drawing/2014/main" id="{143A3A8D-B628-43F1-9B59-10048AC2470C}"/>
              </a:ext>
            </a:extLst>
          </p:cNvPr>
          <p:cNvSpPr>
            <a:spLocks noGrp="1"/>
          </p:cNvSpPr>
          <p:nvPr>
            <p:ph type="pic" sz="quarter" idx="71"/>
          </p:nvPr>
        </p:nvSpPr>
        <p:spPr>
          <a:xfrm>
            <a:off x="2402640" y="1625600"/>
            <a:ext cx="1702800" cy="975600"/>
          </a:xfrm>
          <a:prstGeom prst="rect">
            <a:avLst/>
          </a:prstGeom>
        </p:spPr>
        <p:txBody>
          <a:bodyPr anchor="ctr">
            <a:noAutofit/>
          </a:bodyPr>
          <a:lstStyle>
            <a:lvl1pPr algn="ctr">
              <a:defRPr sz="1000">
                <a:solidFill>
                  <a:schemeClr val="tx2"/>
                </a:solidFill>
              </a:defRPr>
            </a:lvl1pPr>
          </a:lstStyle>
          <a:p>
            <a:r>
              <a:rPr lang="en-US"/>
              <a:t>Click icon to add picture</a:t>
            </a:r>
          </a:p>
        </p:txBody>
      </p:sp>
      <p:sp>
        <p:nvSpPr>
          <p:cNvPr id="74" name="Picture Placeholder 67">
            <a:extLst>
              <a:ext uri="{FF2B5EF4-FFF2-40B4-BE49-F238E27FC236}">
                <a16:creationId xmlns:a16="http://schemas.microsoft.com/office/drawing/2014/main" id="{0D12BAB3-7437-4437-85C4-8BE94E90A9DB}"/>
              </a:ext>
            </a:extLst>
          </p:cNvPr>
          <p:cNvSpPr>
            <a:spLocks noGrp="1"/>
          </p:cNvSpPr>
          <p:nvPr>
            <p:ph type="pic" sz="quarter" idx="72"/>
          </p:nvPr>
        </p:nvSpPr>
        <p:spPr>
          <a:xfrm>
            <a:off x="2402640" y="2785121"/>
            <a:ext cx="1702800" cy="975600"/>
          </a:xfrm>
          <a:prstGeom prst="rect">
            <a:avLst/>
          </a:prstGeom>
        </p:spPr>
        <p:txBody>
          <a:bodyPr anchor="ctr">
            <a:noAutofit/>
          </a:bodyPr>
          <a:lstStyle>
            <a:lvl1pPr algn="ctr">
              <a:defRPr sz="1000">
                <a:solidFill>
                  <a:schemeClr val="tx2"/>
                </a:solidFill>
              </a:defRPr>
            </a:lvl1pPr>
          </a:lstStyle>
          <a:p>
            <a:r>
              <a:rPr lang="en-US"/>
              <a:t>Click icon to add picture</a:t>
            </a:r>
          </a:p>
        </p:txBody>
      </p:sp>
      <p:sp>
        <p:nvSpPr>
          <p:cNvPr id="75" name="Picture Placeholder 67">
            <a:extLst>
              <a:ext uri="{FF2B5EF4-FFF2-40B4-BE49-F238E27FC236}">
                <a16:creationId xmlns:a16="http://schemas.microsoft.com/office/drawing/2014/main" id="{0C9C7436-1536-492D-8DE7-DF5C10DA33EB}"/>
              </a:ext>
            </a:extLst>
          </p:cNvPr>
          <p:cNvSpPr>
            <a:spLocks noGrp="1"/>
          </p:cNvSpPr>
          <p:nvPr>
            <p:ph type="pic" sz="quarter" idx="73"/>
          </p:nvPr>
        </p:nvSpPr>
        <p:spPr>
          <a:xfrm>
            <a:off x="2402640" y="3944642"/>
            <a:ext cx="1702800" cy="975600"/>
          </a:xfrm>
          <a:prstGeom prst="rect">
            <a:avLst/>
          </a:prstGeom>
        </p:spPr>
        <p:txBody>
          <a:bodyPr anchor="ctr">
            <a:noAutofit/>
          </a:bodyPr>
          <a:lstStyle>
            <a:lvl1pPr algn="ctr">
              <a:defRPr sz="1000">
                <a:solidFill>
                  <a:schemeClr val="tx2"/>
                </a:solidFill>
              </a:defRPr>
            </a:lvl1pPr>
          </a:lstStyle>
          <a:p>
            <a:r>
              <a:rPr lang="en-US"/>
              <a:t>Click icon to add picture</a:t>
            </a:r>
          </a:p>
        </p:txBody>
      </p:sp>
      <p:sp>
        <p:nvSpPr>
          <p:cNvPr id="76" name="Picture Placeholder 67">
            <a:extLst>
              <a:ext uri="{FF2B5EF4-FFF2-40B4-BE49-F238E27FC236}">
                <a16:creationId xmlns:a16="http://schemas.microsoft.com/office/drawing/2014/main" id="{FA2CD526-A3F0-4F8D-85AD-CE60B5AF5D7D}"/>
              </a:ext>
            </a:extLst>
          </p:cNvPr>
          <p:cNvSpPr>
            <a:spLocks noGrp="1"/>
          </p:cNvSpPr>
          <p:nvPr>
            <p:ph type="pic" sz="quarter" idx="74"/>
          </p:nvPr>
        </p:nvSpPr>
        <p:spPr>
          <a:xfrm>
            <a:off x="2402640" y="5104164"/>
            <a:ext cx="1702800" cy="975600"/>
          </a:xfrm>
          <a:prstGeom prst="rect">
            <a:avLst/>
          </a:prstGeom>
        </p:spPr>
        <p:txBody>
          <a:bodyPr anchor="ctr">
            <a:noAutofit/>
          </a:bodyPr>
          <a:lstStyle>
            <a:lvl1pPr algn="ctr">
              <a:defRPr sz="1000">
                <a:solidFill>
                  <a:schemeClr val="tx2"/>
                </a:solidFill>
              </a:defRPr>
            </a:lvl1pPr>
          </a:lstStyle>
          <a:p>
            <a:r>
              <a:rPr lang="en-US"/>
              <a:t>Click icon to add picture</a:t>
            </a:r>
          </a:p>
        </p:txBody>
      </p:sp>
      <p:sp>
        <p:nvSpPr>
          <p:cNvPr id="78" name="Picture Placeholder 67">
            <a:extLst>
              <a:ext uri="{FF2B5EF4-FFF2-40B4-BE49-F238E27FC236}">
                <a16:creationId xmlns:a16="http://schemas.microsoft.com/office/drawing/2014/main" id="{7DBF1D7F-5947-404D-A80B-9DB649432992}"/>
              </a:ext>
            </a:extLst>
          </p:cNvPr>
          <p:cNvSpPr>
            <a:spLocks noGrp="1"/>
          </p:cNvSpPr>
          <p:nvPr>
            <p:ph type="pic" sz="quarter" idx="76"/>
          </p:nvPr>
        </p:nvSpPr>
        <p:spPr>
          <a:xfrm>
            <a:off x="4297280" y="1625600"/>
            <a:ext cx="1702800" cy="975600"/>
          </a:xfrm>
          <a:prstGeom prst="rect">
            <a:avLst/>
          </a:prstGeom>
        </p:spPr>
        <p:txBody>
          <a:bodyPr anchor="ctr">
            <a:noAutofit/>
          </a:bodyPr>
          <a:lstStyle>
            <a:lvl1pPr algn="ctr">
              <a:defRPr sz="1000">
                <a:solidFill>
                  <a:schemeClr val="tx2"/>
                </a:solidFill>
              </a:defRPr>
            </a:lvl1pPr>
          </a:lstStyle>
          <a:p>
            <a:r>
              <a:rPr lang="en-US"/>
              <a:t>Click icon to add picture</a:t>
            </a:r>
          </a:p>
        </p:txBody>
      </p:sp>
      <p:sp>
        <p:nvSpPr>
          <p:cNvPr id="79" name="Picture Placeholder 67">
            <a:extLst>
              <a:ext uri="{FF2B5EF4-FFF2-40B4-BE49-F238E27FC236}">
                <a16:creationId xmlns:a16="http://schemas.microsoft.com/office/drawing/2014/main" id="{36833FBD-4A1E-4857-8778-F36FA47FC11D}"/>
              </a:ext>
            </a:extLst>
          </p:cNvPr>
          <p:cNvSpPr>
            <a:spLocks noGrp="1"/>
          </p:cNvSpPr>
          <p:nvPr>
            <p:ph type="pic" sz="quarter" idx="77"/>
          </p:nvPr>
        </p:nvSpPr>
        <p:spPr>
          <a:xfrm>
            <a:off x="4297280" y="2785121"/>
            <a:ext cx="1702800" cy="975600"/>
          </a:xfrm>
          <a:prstGeom prst="rect">
            <a:avLst/>
          </a:prstGeom>
        </p:spPr>
        <p:txBody>
          <a:bodyPr anchor="ctr">
            <a:noAutofit/>
          </a:bodyPr>
          <a:lstStyle>
            <a:lvl1pPr algn="ctr">
              <a:defRPr sz="1000">
                <a:solidFill>
                  <a:schemeClr val="tx2"/>
                </a:solidFill>
              </a:defRPr>
            </a:lvl1pPr>
          </a:lstStyle>
          <a:p>
            <a:r>
              <a:rPr lang="en-US"/>
              <a:t>Click icon to add picture</a:t>
            </a:r>
          </a:p>
        </p:txBody>
      </p:sp>
      <p:sp>
        <p:nvSpPr>
          <p:cNvPr id="80" name="Picture Placeholder 67">
            <a:extLst>
              <a:ext uri="{FF2B5EF4-FFF2-40B4-BE49-F238E27FC236}">
                <a16:creationId xmlns:a16="http://schemas.microsoft.com/office/drawing/2014/main" id="{86593F73-7493-4CCC-B859-5C5735AE0CBB}"/>
              </a:ext>
            </a:extLst>
          </p:cNvPr>
          <p:cNvSpPr>
            <a:spLocks noGrp="1"/>
          </p:cNvSpPr>
          <p:nvPr>
            <p:ph type="pic" sz="quarter" idx="78"/>
          </p:nvPr>
        </p:nvSpPr>
        <p:spPr>
          <a:xfrm>
            <a:off x="4297280" y="3944642"/>
            <a:ext cx="1702800" cy="975600"/>
          </a:xfrm>
          <a:prstGeom prst="rect">
            <a:avLst/>
          </a:prstGeom>
        </p:spPr>
        <p:txBody>
          <a:bodyPr anchor="ctr">
            <a:noAutofit/>
          </a:bodyPr>
          <a:lstStyle>
            <a:lvl1pPr algn="ctr">
              <a:defRPr sz="1000">
                <a:solidFill>
                  <a:schemeClr val="tx2"/>
                </a:solidFill>
              </a:defRPr>
            </a:lvl1pPr>
          </a:lstStyle>
          <a:p>
            <a:r>
              <a:rPr lang="en-US"/>
              <a:t>Click icon to add picture</a:t>
            </a:r>
          </a:p>
        </p:txBody>
      </p:sp>
      <p:sp>
        <p:nvSpPr>
          <p:cNvPr id="81" name="Picture Placeholder 67">
            <a:extLst>
              <a:ext uri="{FF2B5EF4-FFF2-40B4-BE49-F238E27FC236}">
                <a16:creationId xmlns:a16="http://schemas.microsoft.com/office/drawing/2014/main" id="{760610CE-9496-4088-955A-E249764CDAA0}"/>
              </a:ext>
            </a:extLst>
          </p:cNvPr>
          <p:cNvSpPr>
            <a:spLocks noGrp="1"/>
          </p:cNvSpPr>
          <p:nvPr>
            <p:ph type="pic" sz="quarter" idx="79"/>
          </p:nvPr>
        </p:nvSpPr>
        <p:spPr>
          <a:xfrm>
            <a:off x="4297280" y="5104164"/>
            <a:ext cx="1702800" cy="975600"/>
          </a:xfrm>
          <a:prstGeom prst="rect">
            <a:avLst/>
          </a:prstGeom>
        </p:spPr>
        <p:txBody>
          <a:bodyPr anchor="ctr">
            <a:noAutofit/>
          </a:bodyPr>
          <a:lstStyle>
            <a:lvl1pPr algn="ctr">
              <a:defRPr sz="1000">
                <a:solidFill>
                  <a:schemeClr val="tx2"/>
                </a:solidFill>
              </a:defRPr>
            </a:lvl1pPr>
          </a:lstStyle>
          <a:p>
            <a:r>
              <a:rPr lang="en-US"/>
              <a:t>Click icon to add picture</a:t>
            </a:r>
          </a:p>
        </p:txBody>
      </p:sp>
      <p:sp>
        <p:nvSpPr>
          <p:cNvPr id="83" name="Picture Placeholder 67">
            <a:extLst>
              <a:ext uri="{FF2B5EF4-FFF2-40B4-BE49-F238E27FC236}">
                <a16:creationId xmlns:a16="http://schemas.microsoft.com/office/drawing/2014/main" id="{391F61A4-2A8F-4FFC-9E4E-FE83C7AD072D}"/>
              </a:ext>
            </a:extLst>
          </p:cNvPr>
          <p:cNvSpPr>
            <a:spLocks noGrp="1"/>
          </p:cNvSpPr>
          <p:nvPr>
            <p:ph type="pic" sz="quarter" idx="81"/>
          </p:nvPr>
        </p:nvSpPr>
        <p:spPr>
          <a:xfrm>
            <a:off x="6191920" y="1625600"/>
            <a:ext cx="1702800" cy="975600"/>
          </a:xfrm>
          <a:prstGeom prst="rect">
            <a:avLst/>
          </a:prstGeom>
        </p:spPr>
        <p:txBody>
          <a:bodyPr anchor="ctr">
            <a:noAutofit/>
          </a:bodyPr>
          <a:lstStyle>
            <a:lvl1pPr algn="ctr">
              <a:defRPr sz="1000">
                <a:solidFill>
                  <a:schemeClr val="tx2"/>
                </a:solidFill>
              </a:defRPr>
            </a:lvl1pPr>
          </a:lstStyle>
          <a:p>
            <a:r>
              <a:rPr lang="en-US"/>
              <a:t>Click icon to add picture</a:t>
            </a:r>
          </a:p>
        </p:txBody>
      </p:sp>
      <p:sp>
        <p:nvSpPr>
          <p:cNvPr id="84" name="Picture Placeholder 67">
            <a:extLst>
              <a:ext uri="{FF2B5EF4-FFF2-40B4-BE49-F238E27FC236}">
                <a16:creationId xmlns:a16="http://schemas.microsoft.com/office/drawing/2014/main" id="{5072BD9E-8CC7-4875-A58E-F2B09642A5A7}"/>
              </a:ext>
            </a:extLst>
          </p:cNvPr>
          <p:cNvSpPr>
            <a:spLocks noGrp="1"/>
          </p:cNvSpPr>
          <p:nvPr>
            <p:ph type="pic" sz="quarter" idx="82"/>
          </p:nvPr>
        </p:nvSpPr>
        <p:spPr>
          <a:xfrm>
            <a:off x="6191920" y="2785121"/>
            <a:ext cx="1702800" cy="975600"/>
          </a:xfrm>
          <a:prstGeom prst="rect">
            <a:avLst/>
          </a:prstGeom>
        </p:spPr>
        <p:txBody>
          <a:bodyPr anchor="ctr">
            <a:noAutofit/>
          </a:bodyPr>
          <a:lstStyle>
            <a:lvl1pPr algn="ctr">
              <a:defRPr sz="1000">
                <a:solidFill>
                  <a:schemeClr val="tx2"/>
                </a:solidFill>
              </a:defRPr>
            </a:lvl1pPr>
          </a:lstStyle>
          <a:p>
            <a:r>
              <a:rPr lang="en-US"/>
              <a:t>Click icon to add picture</a:t>
            </a:r>
          </a:p>
        </p:txBody>
      </p:sp>
      <p:sp>
        <p:nvSpPr>
          <p:cNvPr id="85" name="Picture Placeholder 67">
            <a:extLst>
              <a:ext uri="{FF2B5EF4-FFF2-40B4-BE49-F238E27FC236}">
                <a16:creationId xmlns:a16="http://schemas.microsoft.com/office/drawing/2014/main" id="{F84B6609-3DF0-4E6A-9527-6DE8024A8551}"/>
              </a:ext>
            </a:extLst>
          </p:cNvPr>
          <p:cNvSpPr>
            <a:spLocks noGrp="1"/>
          </p:cNvSpPr>
          <p:nvPr>
            <p:ph type="pic" sz="quarter" idx="83"/>
          </p:nvPr>
        </p:nvSpPr>
        <p:spPr>
          <a:xfrm>
            <a:off x="6191920" y="3944642"/>
            <a:ext cx="1702800" cy="975600"/>
          </a:xfrm>
          <a:prstGeom prst="rect">
            <a:avLst/>
          </a:prstGeom>
        </p:spPr>
        <p:txBody>
          <a:bodyPr anchor="ctr">
            <a:noAutofit/>
          </a:bodyPr>
          <a:lstStyle>
            <a:lvl1pPr algn="ctr">
              <a:defRPr sz="1000">
                <a:solidFill>
                  <a:schemeClr val="tx2"/>
                </a:solidFill>
              </a:defRPr>
            </a:lvl1pPr>
          </a:lstStyle>
          <a:p>
            <a:r>
              <a:rPr lang="en-US"/>
              <a:t>Click icon to add picture</a:t>
            </a:r>
          </a:p>
        </p:txBody>
      </p:sp>
      <p:sp>
        <p:nvSpPr>
          <p:cNvPr id="86" name="Picture Placeholder 67">
            <a:extLst>
              <a:ext uri="{FF2B5EF4-FFF2-40B4-BE49-F238E27FC236}">
                <a16:creationId xmlns:a16="http://schemas.microsoft.com/office/drawing/2014/main" id="{6EE8E144-3CB3-4ECB-AB45-71C6F2F3B88D}"/>
              </a:ext>
            </a:extLst>
          </p:cNvPr>
          <p:cNvSpPr>
            <a:spLocks noGrp="1"/>
          </p:cNvSpPr>
          <p:nvPr>
            <p:ph type="pic" sz="quarter" idx="84"/>
          </p:nvPr>
        </p:nvSpPr>
        <p:spPr>
          <a:xfrm>
            <a:off x="6191920" y="5104164"/>
            <a:ext cx="1702800" cy="975600"/>
          </a:xfrm>
          <a:prstGeom prst="rect">
            <a:avLst/>
          </a:prstGeom>
        </p:spPr>
        <p:txBody>
          <a:bodyPr anchor="ctr">
            <a:noAutofit/>
          </a:bodyPr>
          <a:lstStyle>
            <a:lvl1pPr algn="ctr">
              <a:defRPr sz="1000">
                <a:solidFill>
                  <a:schemeClr val="tx2"/>
                </a:solidFill>
              </a:defRPr>
            </a:lvl1pPr>
          </a:lstStyle>
          <a:p>
            <a:r>
              <a:rPr lang="en-US"/>
              <a:t>Click icon to add picture</a:t>
            </a:r>
          </a:p>
        </p:txBody>
      </p:sp>
      <p:sp>
        <p:nvSpPr>
          <p:cNvPr id="88" name="Picture Placeholder 67">
            <a:extLst>
              <a:ext uri="{FF2B5EF4-FFF2-40B4-BE49-F238E27FC236}">
                <a16:creationId xmlns:a16="http://schemas.microsoft.com/office/drawing/2014/main" id="{33AB28A1-B7D5-410B-B2EA-D2A9D7465C7B}"/>
              </a:ext>
            </a:extLst>
          </p:cNvPr>
          <p:cNvSpPr>
            <a:spLocks noGrp="1"/>
          </p:cNvSpPr>
          <p:nvPr>
            <p:ph type="pic" sz="quarter" idx="86"/>
          </p:nvPr>
        </p:nvSpPr>
        <p:spPr>
          <a:xfrm>
            <a:off x="8086560" y="1625600"/>
            <a:ext cx="1702800" cy="975600"/>
          </a:xfrm>
          <a:prstGeom prst="rect">
            <a:avLst/>
          </a:prstGeom>
        </p:spPr>
        <p:txBody>
          <a:bodyPr anchor="ctr">
            <a:noAutofit/>
          </a:bodyPr>
          <a:lstStyle>
            <a:lvl1pPr algn="ctr">
              <a:defRPr sz="1000">
                <a:solidFill>
                  <a:schemeClr val="tx2"/>
                </a:solidFill>
              </a:defRPr>
            </a:lvl1pPr>
          </a:lstStyle>
          <a:p>
            <a:r>
              <a:rPr lang="en-US"/>
              <a:t>Click icon to add picture</a:t>
            </a:r>
          </a:p>
        </p:txBody>
      </p:sp>
      <p:sp>
        <p:nvSpPr>
          <p:cNvPr id="89" name="Picture Placeholder 67">
            <a:extLst>
              <a:ext uri="{FF2B5EF4-FFF2-40B4-BE49-F238E27FC236}">
                <a16:creationId xmlns:a16="http://schemas.microsoft.com/office/drawing/2014/main" id="{9BF680EC-B603-458E-8BB7-66C50E8C7071}"/>
              </a:ext>
            </a:extLst>
          </p:cNvPr>
          <p:cNvSpPr>
            <a:spLocks noGrp="1"/>
          </p:cNvSpPr>
          <p:nvPr>
            <p:ph type="pic" sz="quarter" idx="87"/>
          </p:nvPr>
        </p:nvSpPr>
        <p:spPr>
          <a:xfrm>
            <a:off x="8086560" y="2785121"/>
            <a:ext cx="1702800" cy="975600"/>
          </a:xfrm>
          <a:prstGeom prst="rect">
            <a:avLst/>
          </a:prstGeom>
        </p:spPr>
        <p:txBody>
          <a:bodyPr anchor="ctr">
            <a:noAutofit/>
          </a:bodyPr>
          <a:lstStyle>
            <a:lvl1pPr algn="ctr">
              <a:defRPr sz="1000">
                <a:solidFill>
                  <a:schemeClr val="tx2"/>
                </a:solidFill>
              </a:defRPr>
            </a:lvl1pPr>
          </a:lstStyle>
          <a:p>
            <a:r>
              <a:rPr lang="en-US"/>
              <a:t>Click icon to add picture</a:t>
            </a:r>
          </a:p>
        </p:txBody>
      </p:sp>
      <p:sp>
        <p:nvSpPr>
          <p:cNvPr id="90" name="Picture Placeholder 67">
            <a:extLst>
              <a:ext uri="{FF2B5EF4-FFF2-40B4-BE49-F238E27FC236}">
                <a16:creationId xmlns:a16="http://schemas.microsoft.com/office/drawing/2014/main" id="{F2FC54DD-578D-4302-9A5A-D866BAA5A7CC}"/>
              </a:ext>
            </a:extLst>
          </p:cNvPr>
          <p:cNvSpPr>
            <a:spLocks noGrp="1"/>
          </p:cNvSpPr>
          <p:nvPr>
            <p:ph type="pic" sz="quarter" idx="88"/>
          </p:nvPr>
        </p:nvSpPr>
        <p:spPr>
          <a:xfrm>
            <a:off x="8086560" y="3944642"/>
            <a:ext cx="1702800" cy="975600"/>
          </a:xfrm>
          <a:prstGeom prst="rect">
            <a:avLst/>
          </a:prstGeom>
        </p:spPr>
        <p:txBody>
          <a:bodyPr anchor="ctr">
            <a:noAutofit/>
          </a:bodyPr>
          <a:lstStyle>
            <a:lvl1pPr algn="ctr">
              <a:defRPr sz="1000">
                <a:solidFill>
                  <a:schemeClr val="tx2"/>
                </a:solidFill>
              </a:defRPr>
            </a:lvl1pPr>
          </a:lstStyle>
          <a:p>
            <a:r>
              <a:rPr lang="en-US"/>
              <a:t>Click icon to add picture</a:t>
            </a:r>
          </a:p>
        </p:txBody>
      </p:sp>
      <p:sp>
        <p:nvSpPr>
          <p:cNvPr id="91" name="Picture Placeholder 67">
            <a:extLst>
              <a:ext uri="{FF2B5EF4-FFF2-40B4-BE49-F238E27FC236}">
                <a16:creationId xmlns:a16="http://schemas.microsoft.com/office/drawing/2014/main" id="{56772D10-08E7-4EAA-B935-C47CEB2B9C38}"/>
              </a:ext>
            </a:extLst>
          </p:cNvPr>
          <p:cNvSpPr>
            <a:spLocks noGrp="1"/>
          </p:cNvSpPr>
          <p:nvPr>
            <p:ph type="pic" sz="quarter" idx="89"/>
          </p:nvPr>
        </p:nvSpPr>
        <p:spPr>
          <a:xfrm>
            <a:off x="8086560" y="5104164"/>
            <a:ext cx="1702800" cy="975600"/>
          </a:xfrm>
          <a:prstGeom prst="rect">
            <a:avLst/>
          </a:prstGeom>
        </p:spPr>
        <p:txBody>
          <a:bodyPr anchor="ctr">
            <a:noAutofit/>
          </a:bodyPr>
          <a:lstStyle>
            <a:lvl1pPr algn="ctr">
              <a:defRPr sz="1000">
                <a:solidFill>
                  <a:schemeClr val="tx2"/>
                </a:solidFill>
              </a:defRPr>
            </a:lvl1pPr>
          </a:lstStyle>
          <a:p>
            <a:r>
              <a:rPr lang="en-US"/>
              <a:t>Click icon to add picture</a:t>
            </a:r>
          </a:p>
        </p:txBody>
      </p:sp>
      <p:sp>
        <p:nvSpPr>
          <p:cNvPr id="93" name="Picture Placeholder 67">
            <a:extLst>
              <a:ext uri="{FF2B5EF4-FFF2-40B4-BE49-F238E27FC236}">
                <a16:creationId xmlns:a16="http://schemas.microsoft.com/office/drawing/2014/main" id="{1529E678-0C60-40D2-A186-1B7888CDC2C8}"/>
              </a:ext>
            </a:extLst>
          </p:cNvPr>
          <p:cNvSpPr>
            <a:spLocks noGrp="1"/>
          </p:cNvSpPr>
          <p:nvPr>
            <p:ph type="pic" sz="quarter" idx="91"/>
          </p:nvPr>
        </p:nvSpPr>
        <p:spPr>
          <a:xfrm>
            <a:off x="9981200" y="1625600"/>
            <a:ext cx="1702800" cy="975600"/>
          </a:xfrm>
          <a:prstGeom prst="rect">
            <a:avLst/>
          </a:prstGeom>
        </p:spPr>
        <p:txBody>
          <a:bodyPr anchor="ctr">
            <a:noAutofit/>
          </a:bodyPr>
          <a:lstStyle>
            <a:lvl1pPr algn="ctr">
              <a:defRPr sz="1000">
                <a:solidFill>
                  <a:schemeClr val="tx2"/>
                </a:solidFill>
              </a:defRPr>
            </a:lvl1pPr>
          </a:lstStyle>
          <a:p>
            <a:r>
              <a:rPr lang="en-US"/>
              <a:t>Click icon to add picture</a:t>
            </a:r>
          </a:p>
        </p:txBody>
      </p:sp>
      <p:sp>
        <p:nvSpPr>
          <p:cNvPr id="94" name="Picture Placeholder 67">
            <a:extLst>
              <a:ext uri="{FF2B5EF4-FFF2-40B4-BE49-F238E27FC236}">
                <a16:creationId xmlns:a16="http://schemas.microsoft.com/office/drawing/2014/main" id="{6C359222-715F-4C09-B2C3-3DA0AD512420}"/>
              </a:ext>
            </a:extLst>
          </p:cNvPr>
          <p:cNvSpPr>
            <a:spLocks noGrp="1"/>
          </p:cNvSpPr>
          <p:nvPr>
            <p:ph type="pic" sz="quarter" idx="92"/>
          </p:nvPr>
        </p:nvSpPr>
        <p:spPr>
          <a:xfrm>
            <a:off x="9981200" y="2785121"/>
            <a:ext cx="1702800" cy="975600"/>
          </a:xfrm>
          <a:prstGeom prst="rect">
            <a:avLst/>
          </a:prstGeom>
        </p:spPr>
        <p:txBody>
          <a:bodyPr anchor="ctr">
            <a:noAutofit/>
          </a:bodyPr>
          <a:lstStyle>
            <a:lvl1pPr algn="ctr">
              <a:defRPr sz="1000">
                <a:solidFill>
                  <a:schemeClr val="tx2"/>
                </a:solidFill>
              </a:defRPr>
            </a:lvl1pPr>
          </a:lstStyle>
          <a:p>
            <a:r>
              <a:rPr lang="en-US"/>
              <a:t>Click icon to add picture</a:t>
            </a:r>
          </a:p>
        </p:txBody>
      </p:sp>
      <p:sp>
        <p:nvSpPr>
          <p:cNvPr id="95" name="Picture Placeholder 67">
            <a:extLst>
              <a:ext uri="{FF2B5EF4-FFF2-40B4-BE49-F238E27FC236}">
                <a16:creationId xmlns:a16="http://schemas.microsoft.com/office/drawing/2014/main" id="{DC7485DA-09BE-4425-BDD8-D25A664077DD}"/>
              </a:ext>
            </a:extLst>
          </p:cNvPr>
          <p:cNvSpPr>
            <a:spLocks noGrp="1"/>
          </p:cNvSpPr>
          <p:nvPr>
            <p:ph type="pic" sz="quarter" idx="93"/>
          </p:nvPr>
        </p:nvSpPr>
        <p:spPr>
          <a:xfrm>
            <a:off x="9981200" y="3944642"/>
            <a:ext cx="1702800" cy="975600"/>
          </a:xfrm>
          <a:prstGeom prst="rect">
            <a:avLst/>
          </a:prstGeom>
        </p:spPr>
        <p:txBody>
          <a:bodyPr anchor="ctr">
            <a:noAutofit/>
          </a:bodyPr>
          <a:lstStyle>
            <a:lvl1pPr algn="ctr">
              <a:defRPr sz="1000">
                <a:solidFill>
                  <a:schemeClr val="tx2"/>
                </a:solidFill>
              </a:defRPr>
            </a:lvl1pPr>
          </a:lstStyle>
          <a:p>
            <a:r>
              <a:rPr lang="en-US"/>
              <a:t>Click icon to add picture</a:t>
            </a:r>
          </a:p>
        </p:txBody>
      </p:sp>
      <p:sp>
        <p:nvSpPr>
          <p:cNvPr id="96" name="Picture Placeholder 67">
            <a:extLst>
              <a:ext uri="{FF2B5EF4-FFF2-40B4-BE49-F238E27FC236}">
                <a16:creationId xmlns:a16="http://schemas.microsoft.com/office/drawing/2014/main" id="{A76E19EA-6C79-43F8-BF61-2A588BB701F7}"/>
              </a:ext>
            </a:extLst>
          </p:cNvPr>
          <p:cNvSpPr>
            <a:spLocks noGrp="1"/>
          </p:cNvSpPr>
          <p:nvPr>
            <p:ph type="pic" sz="quarter" idx="94"/>
          </p:nvPr>
        </p:nvSpPr>
        <p:spPr>
          <a:xfrm>
            <a:off x="9981200" y="5104164"/>
            <a:ext cx="1702800" cy="975600"/>
          </a:xfrm>
          <a:prstGeom prst="rect">
            <a:avLst/>
          </a:prstGeom>
        </p:spPr>
        <p:txBody>
          <a:bodyPr anchor="ctr">
            <a:noAutofit/>
          </a:bodyPr>
          <a:lstStyle>
            <a:lvl1pPr algn="ctr">
              <a:defRPr sz="1000">
                <a:solidFill>
                  <a:schemeClr val="tx2"/>
                </a:solidFill>
              </a:defRPr>
            </a:lvl1pPr>
          </a:lstStyle>
          <a:p>
            <a:r>
              <a:rPr lang="en-US"/>
              <a:t>Click icon to add picture</a:t>
            </a:r>
          </a:p>
        </p:txBody>
      </p:sp>
      <p:sp>
        <p:nvSpPr>
          <p:cNvPr id="36" name="Text Placeholder 7">
            <a:extLst>
              <a:ext uri="{FF2B5EF4-FFF2-40B4-BE49-F238E27FC236}">
                <a16:creationId xmlns:a16="http://schemas.microsoft.com/office/drawing/2014/main" id="{535E0E88-3DB0-4AE5-9855-0191898740A6}"/>
              </a:ext>
            </a:extLst>
          </p:cNvPr>
          <p:cNvSpPr>
            <a:spLocks noGrp="1"/>
          </p:cNvSpPr>
          <p:nvPr>
            <p:ph type="body" sz="quarter" idx="13" hasCustomPrompt="1"/>
          </p:nvPr>
        </p:nvSpPr>
        <p:spPr>
          <a:xfrm>
            <a:off x="508000" y="1175564"/>
            <a:ext cx="11176000" cy="276999"/>
          </a:xfrm>
        </p:spPr>
        <p:txBody>
          <a:bodyPr/>
          <a:lstStyle>
            <a:lvl1pPr>
              <a:defRPr sz="1800" b="1" cap="none" baseline="0">
                <a:solidFill>
                  <a:schemeClr val="tx2"/>
                </a:solidFill>
              </a:defRPr>
            </a:lvl1pPr>
            <a:lvl2pPr marL="0" indent="0">
              <a:buNone/>
              <a:defRPr/>
            </a:lvl2pPr>
          </a:lstStyle>
          <a:p>
            <a:pPr lvl="0"/>
            <a:r>
              <a:rPr lang="en-US"/>
              <a:t>Click to insert sub-headline</a:t>
            </a:r>
          </a:p>
        </p:txBody>
      </p:sp>
      <p:pic>
        <p:nvPicPr>
          <p:cNvPr id="37" name="Picture 36" descr="A picture containing text&#10;&#10;Description automatically generated">
            <a:extLst>
              <a:ext uri="{FF2B5EF4-FFF2-40B4-BE49-F238E27FC236}">
                <a16:creationId xmlns:a16="http://schemas.microsoft.com/office/drawing/2014/main" id="{19E4272A-5266-4586-A5AC-BCEBD3D3332E}"/>
              </a:ext>
            </a:extLst>
          </p:cNvPr>
          <p:cNvPicPr>
            <a:picLocks noChangeAspect="1"/>
          </p:cNvPicPr>
          <p:nvPr userDrawn="1"/>
        </p:nvPicPr>
        <p:blipFill rotWithShape="1">
          <a:blip r:embed="rId6"/>
          <a:srcRect b="34759"/>
          <a:stretch/>
        </p:blipFill>
        <p:spPr>
          <a:xfrm>
            <a:off x="11923544" y="6408737"/>
            <a:ext cx="268456" cy="223795"/>
          </a:xfrm>
          <a:prstGeom prst="rect">
            <a:avLst/>
          </a:prstGeom>
        </p:spPr>
      </p:pic>
      <p:pic>
        <p:nvPicPr>
          <p:cNvPr id="38" name="Picture 37" descr="A picture containing text&#10;&#10;Description automatically generated">
            <a:extLst>
              <a:ext uri="{FF2B5EF4-FFF2-40B4-BE49-F238E27FC236}">
                <a16:creationId xmlns:a16="http://schemas.microsoft.com/office/drawing/2014/main" id="{D39C0178-6F95-45F7-AD24-448567EE36EA}"/>
              </a:ext>
            </a:extLst>
          </p:cNvPr>
          <p:cNvPicPr>
            <a:picLocks noChangeAspect="1"/>
          </p:cNvPicPr>
          <p:nvPr userDrawn="1"/>
        </p:nvPicPr>
        <p:blipFill>
          <a:blip r:embed="rId6"/>
          <a:stretch>
            <a:fillRect/>
          </a:stretch>
        </p:blipFill>
        <p:spPr>
          <a:xfrm>
            <a:off x="0" y="413022"/>
            <a:ext cx="262991" cy="336044"/>
          </a:xfrm>
          <a:prstGeom prst="rect">
            <a:avLst/>
          </a:prstGeom>
        </p:spPr>
      </p:pic>
      <p:sp>
        <p:nvSpPr>
          <p:cNvPr id="42" name="Text Placeholder 44">
            <a:extLst>
              <a:ext uri="{FF2B5EF4-FFF2-40B4-BE49-F238E27FC236}">
                <a16:creationId xmlns:a16="http://schemas.microsoft.com/office/drawing/2014/main" id="{8C342DE8-28E7-4C09-9C3B-578E62AC8A22}"/>
              </a:ext>
            </a:extLst>
          </p:cNvPr>
          <p:cNvSpPr>
            <a:spLocks noGrp="1"/>
          </p:cNvSpPr>
          <p:nvPr>
            <p:ph type="body" sz="quarter" idx="45" hasCustomPrompt="1"/>
          </p:nvPr>
        </p:nvSpPr>
        <p:spPr>
          <a:xfrm>
            <a:off x="2075498" y="6417480"/>
            <a:ext cx="6591617" cy="180000"/>
          </a:xfrm>
        </p:spPr>
        <p:txBody>
          <a:bodyPr anchor="t">
            <a:noAutofit/>
          </a:bodyPr>
          <a:lstStyle>
            <a:lvl1pPr>
              <a:spcAft>
                <a:spcPts val="0"/>
              </a:spcAft>
              <a:defRPr sz="800" b="0">
                <a:solidFill>
                  <a:schemeClr val="tx2"/>
                </a:solidFill>
              </a:defRPr>
            </a:lvl1pPr>
            <a:lvl2pPr marL="0" indent="0">
              <a:buNone/>
              <a:defRPr/>
            </a:lvl2pPr>
          </a:lstStyle>
          <a:p>
            <a:pPr lvl="0"/>
            <a:r>
              <a:rPr lang="en-US"/>
              <a:t>Add footnotes here if needed</a:t>
            </a:r>
          </a:p>
        </p:txBody>
      </p:sp>
    </p:spTree>
    <p:custDataLst>
      <p:tags r:id="rId1"/>
    </p:custDataLst>
    <p:extLst>
      <p:ext uri="{BB962C8B-B14F-4D97-AF65-F5344CB8AC3E}">
        <p14:creationId xmlns:p14="http://schemas.microsoft.com/office/powerpoint/2010/main" val="3306596317"/>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Umbrella / Ecosystem">
    <p:spTree>
      <p:nvGrpSpPr>
        <p:cNvPr id="1" name=""/>
        <p:cNvGrpSpPr/>
        <p:nvPr/>
      </p:nvGrpSpPr>
      <p:grpSpPr>
        <a:xfrm>
          <a:off x="0" y="0"/>
          <a:ext cx="0" cy="0"/>
          <a:chOff x="0" y="0"/>
          <a:chExt cx="0" cy="0"/>
        </a:xfrm>
      </p:grpSpPr>
      <p:graphicFrame>
        <p:nvGraphicFramePr>
          <p:cNvPr id="129" name="Object 128" hidden="1">
            <a:extLst>
              <a:ext uri="{FF2B5EF4-FFF2-40B4-BE49-F238E27FC236}">
                <a16:creationId xmlns:a16="http://schemas.microsoft.com/office/drawing/2014/main" id="{92CBF8D6-2E83-40A2-9504-3B7E61A35390}"/>
              </a:ext>
            </a:extLst>
          </p:cNvPr>
          <p:cNvGraphicFramePr>
            <a:graphicFrameLocks noChangeAspect="1"/>
          </p:cNvGraphicFramePr>
          <p:nvPr userDrawn="1">
            <p:custDataLst>
              <p:tags r:id="rId2"/>
            </p:custDataLst>
            <p:extLst>
              <p:ext uri="{D42A27DB-BD31-4B8C-83A1-F6EECF244321}">
                <p14:modId xmlns:p14="http://schemas.microsoft.com/office/powerpoint/2010/main" val="40016127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129" name="Object 128" hidden="1">
                        <a:extLst>
                          <a:ext uri="{FF2B5EF4-FFF2-40B4-BE49-F238E27FC236}">
                            <a16:creationId xmlns:a16="http://schemas.microsoft.com/office/drawing/2014/main" id="{92CBF8D6-2E83-40A2-9504-3B7E61A3539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77F103E-2EAC-4A4D-AC29-7D8354A5F701}"/>
              </a:ext>
            </a:extLst>
          </p:cNvPr>
          <p:cNvSpPr>
            <a:spLocks noGrp="1"/>
          </p:cNvSpPr>
          <p:nvPr>
            <p:ph type="title" hasCustomPrompt="1"/>
          </p:nvPr>
        </p:nvSpPr>
        <p:spPr>
          <a:xfrm>
            <a:off x="508000" y="292100"/>
            <a:ext cx="11176000" cy="553998"/>
          </a:xfrm>
        </p:spPr>
        <p:txBody>
          <a:bodyPr vert="horz">
            <a:noAutofit/>
          </a:bodyPr>
          <a:lstStyle>
            <a:lvl1pPr>
              <a:defRPr sz="3600">
                <a:solidFill>
                  <a:schemeClr val="accent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A9E3EC81-4EE0-4C7F-BAC9-A59A79EB6C99}"/>
              </a:ext>
            </a:extLst>
          </p:cNvPr>
          <p:cNvSpPr>
            <a:spLocks noGrp="1"/>
          </p:cNvSpPr>
          <p:nvPr>
            <p:ph type="ftr" sz="quarter" idx="11"/>
          </p:nvPr>
        </p:nvSpPr>
        <p:spPr>
          <a:xfrm>
            <a:off x="8842375" y="6417480"/>
            <a:ext cx="2435125" cy="180000"/>
          </a:xfrm>
        </p:spPr>
        <p:txBody>
          <a:bodyPr>
            <a:noAutofit/>
          </a:bodyPr>
          <a:lstStyle/>
          <a:p>
            <a:r>
              <a:rPr lang="en-US"/>
              <a:t>Copyright © 2022 Commvault  |  All Rights Reserved</a:t>
            </a:r>
          </a:p>
        </p:txBody>
      </p:sp>
      <p:sp>
        <p:nvSpPr>
          <p:cNvPr id="5" name="Slide Number Placeholder 4">
            <a:extLst>
              <a:ext uri="{FF2B5EF4-FFF2-40B4-BE49-F238E27FC236}">
                <a16:creationId xmlns:a16="http://schemas.microsoft.com/office/drawing/2014/main" id="{B572961B-DDCC-4E81-8E7B-CEEA8F517BF5}"/>
              </a:ext>
            </a:extLst>
          </p:cNvPr>
          <p:cNvSpPr>
            <a:spLocks noGrp="1"/>
          </p:cNvSpPr>
          <p:nvPr>
            <p:ph type="sldNum" sz="quarter" idx="12"/>
          </p:nvPr>
        </p:nvSpPr>
        <p:spPr>
          <a:xfrm>
            <a:off x="11452760" y="6417480"/>
            <a:ext cx="216000" cy="180000"/>
          </a:xfrm>
        </p:spPr>
        <p:txBody>
          <a:bodyPr>
            <a:noAutofit/>
          </a:bodyPr>
          <a:lstStyle/>
          <a:p>
            <a:fld id="{07B3607E-E1C3-4266-9CAB-24052C78EA25}" type="slidenum">
              <a:rPr lang="en-US" smtClean="0"/>
              <a:pPr/>
              <a:t>‹#›</a:t>
            </a:fld>
            <a:endParaRPr lang="en-US"/>
          </a:p>
        </p:txBody>
      </p:sp>
      <p:sp>
        <p:nvSpPr>
          <p:cNvPr id="70" name="Picture Placeholder 67">
            <a:extLst>
              <a:ext uri="{FF2B5EF4-FFF2-40B4-BE49-F238E27FC236}">
                <a16:creationId xmlns:a16="http://schemas.microsoft.com/office/drawing/2014/main" id="{69114C48-2867-494C-BB4A-E30886FDC373}"/>
              </a:ext>
            </a:extLst>
          </p:cNvPr>
          <p:cNvSpPr>
            <a:spLocks noGrp="1"/>
          </p:cNvSpPr>
          <p:nvPr>
            <p:ph type="pic" sz="quarter" idx="68"/>
          </p:nvPr>
        </p:nvSpPr>
        <p:spPr>
          <a:xfrm>
            <a:off x="508000" y="3482800"/>
            <a:ext cx="755650" cy="756000"/>
          </a:xfrm>
          <a:prstGeom prst="ellipse">
            <a:avLst/>
          </a:prstGeom>
        </p:spPr>
        <p:txBody>
          <a:bodyPr anchor="ctr">
            <a:noAutofit/>
          </a:bodyPr>
          <a:lstStyle>
            <a:lvl1pPr algn="ctr">
              <a:defRPr sz="1000">
                <a:solidFill>
                  <a:schemeClr val="tx2"/>
                </a:solidFill>
              </a:defRPr>
            </a:lvl1pPr>
          </a:lstStyle>
          <a:p>
            <a:r>
              <a:rPr lang="en-US"/>
              <a:t>Click icon to add picture</a:t>
            </a:r>
          </a:p>
        </p:txBody>
      </p:sp>
      <p:sp>
        <p:nvSpPr>
          <p:cNvPr id="71" name="Picture Placeholder 67">
            <a:extLst>
              <a:ext uri="{FF2B5EF4-FFF2-40B4-BE49-F238E27FC236}">
                <a16:creationId xmlns:a16="http://schemas.microsoft.com/office/drawing/2014/main" id="{C87A58AB-5126-49DC-90DA-0347446F3529}"/>
              </a:ext>
            </a:extLst>
          </p:cNvPr>
          <p:cNvSpPr>
            <a:spLocks noGrp="1"/>
          </p:cNvSpPr>
          <p:nvPr>
            <p:ph type="pic" sz="quarter" idx="69"/>
          </p:nvPr>
        </p:nvSpPr>
        <p:spPr>
          <a:xfrm>
            <a:off x="508000" y="4411400"/>
            <a:ext cx="755650" cy="756000"/>
          </a:xfrm>
          <a:prstGeom prst="ellipse">
            <a:avLst/>
          </a:prstGeom>
        </p:spPr>
        <p:txBody>
          <a:bodyPr anchor="ctr">
            <a:noAutofit/>
          </a:bodyPr>
          <a:lstStyle>
            <a:lvl1pPr algn="ctr">
              <a:defRPr sz="1000">
                <a:solidFill>
                  <a:schemeClr val="tx2"/>
                </a:solidFill>
              </a:defRPr>
            </a:lvl1pPr>
          </a:lstStyle>
          <a:p>
            <a:r>
              <a:rPr lang="en-US"/>
              <a:t>Click icon to add picture</a:t>
            </a:r>
          </a:p>
        </p:txBody>
      </p:sp>
      <p:sp>
        <p:nvSpPr>
          <p:cNvPr id="72" name="Picture Placeholder 67">
            <a:extLst>
              <a:ext uri="{FF2B5EF4-FFF2-40B4-BE49-F238E27FC236}">
                <a16:creationId xmlns:a16="http://schemas.microsoft.com/office/drawing/2014/main" id="{298D82F3-3302-46C5-A2C3-26115185CFBB}"/>
              </a:ext>
            </a:extLst>
          </p:cNvPr>
          <p:cNvSpPr>
            <a:spLocks noGrp="1"/>
          </p:cNvSpPr>
          <p:nvPr>
            <p:ph type="pic" sz="quarter" idx="70"/>
          </p:nvPr>
        </p:nvSpPr>
        <p:spPr>
          <a:xfrm>
            <a:off x="508000" y="5340000"/>
            <a:ext cx="755650" cy="756000"/>
          </a:xfrm>
          <a:prstGeom prst="ellipse">
            <a:avLst/>
          </a:prstGeom>
        </p:spPr>
        <p:txBody>
          <a:bodyPr anchor="ctr">
            <a:noAutofit/>
          </a:bodyPr>
          <a:lstStyle>
            <a:lvl1pPr algn="ctr">
              <a:defRPr sz="1000">
                <a:solidFill>
                  <a:schemeClr val="tx2"/>
                </a:solidFill>
              </a:defRPr>
            </a:lvl1pPr>
          </a:lstStyle>
          <a:p>
            <a:r>
              <a:rPr lang="en-US"/>
              <a:t>Click icon to add picture</a:t>
            </a:r>
          </a:p>
        </p:txBody>
      </p:sp>
      <p:sp>
        <p:nvSpPr>
          <p:cNvPr id="75" name="Picture Placeholder 67">
            <a:extLst>
              <a:ext uri="{FF2B5EF4-FFF2-40B4-BE49-F238E27FC236}">
                <a16:creationId xmlns:a16="http://schemas.microsoft.com/office/drawing/2014/main" id="{0C9C7436-1536-492D-8DE7-DF5C10DA33EB}"/>
              </a:ext>
            </a:extLst>
          </p:cNvPr>
          <p:cNvSpPr>
            <a:spLocks noGrp="1"/>
          </p:cNvSpPr>
          <p:nvPr>
            <p:ph type="pic" sz="quarter" idx="73"/>
          </p:nvPr>
        </p:nvSpPr>
        <p:spPr>
          <a:xfrm>
            <a:off x="1455738" y="3482800"/>
            <a:ext cx="755650" cy="756000"/>
          </a:xfrm>
          <a:prstGeom prst="ellipse">
            <a:avLst/>
          </a:prstGeom>
        </p:spPr>
        <p:txBody>
          <a:bodyPr anchor="ctr">
            <a:noAutofit/>
          </a:bodyPr>
          <a:lstStyle>
            <a:lvl1pPr algn="ctr">
              <a:defRPr sz="1000">
                <a:solidFill>
                  <a:schemeClr val="tx2"/>
                </a:solidFill>
              </a:defRPr>
            </a:lvl1pPr>
          </a:lstStyle>
          <a:p>
            <a:r>
              <a:rPr lang="en-US"/>
              <a:t>Click icon to add picture</a:t>
            </a:r>
          </a:p>
        </p:txBody>
      </p:sp>
      <p:sp>
        <p:nvSpPr>
          <p:cNvPr id="76" name="Picture Placeholder 67">
            <a:extLst>
              <a:ext uri="{FF2B5EF4-FFF2-40B4-BE49-F238E27FC236}">
                <a16:creationId xmlns:a16="http://schemas.microsoft.com/office/drawing/2014/main" id="{FA2CD526-A3F0-4F8D-85AD-CE60B5AF5D7D}"/>
              </a:ext>
            </a:extLst>
          </p:cNvPr>
          <p:cNvSpPr>
            <a:spLocks noGrp="1"/>
          </p:cNvSpPr>
          <p:nvPr>
            <p:ph type="pic" sz="quarter" idx="74"/>
          </p:nvPr>
        </p:nvSpPr>
        <p:spPr>
          <a:xfrm>
            <a:off x="1455738" y="4411400"/>
            <a:ext cx="755650" cy="756000"/>
          </a:xfrm>
          <a:prstGeom prst="ellipse">
            <a:avLst/>
          </a:prstGeom>
        </p:spPr>
        <p:txBody>
          <a:bodyPr anchor="ctr">
            <a:noAutofit/>
          </a:bodyPr>
          <a:lstStyle>
            <a:lvl1pPr algn="ctr">
              <a:defRPr sz="1000">
                <a:solidFill>
                  <a:schemeClr val="tx2"/>
                </a:solidFill>
              </a:defRPr>
            </a:lvl1pPr>
          </a:lstStyle>
          <a:p>
            <a:r>
              <a:rPr lang="en-US"/>
              <a:t>Click icon to add picture</a:t>
            </a:r>
          </a:p>
        </p:txBody>
      </p:sp>
      <p:sp>
        <p:nvSpPr>
          <p:cNvPr id="77" name="Picture Placeholder 67">
            <a:extLst>
              <a:ext uri="{FF2B5EF4-FFF2-40B4-BE49-F238E27FC236}">
                <a16:creationId xmlns:a16="http://schemas.microsoft.com/office/drawing/2014/main" id="{CCF6A644-45A7-4C69-A258-F7C02DBB4F72}"/>
              </a:ext>
            </a:extLst>
          </p:cNvPr>
          <p:cNvSpPr>
            <a:spLocks noGrp="1"/>
          </p:cNvSpPr>
          <p:nvPr>
            <p:ph type="pic" sz="quarter" idx="75"/>
          </p:nvPr>
        </p:nvSpPr>
        <p:spPr>
          <a:xfrm>
            <a:off x="1455738" y="5340000"/>
            <a:ext cx="755650" cy="756000"/>
          </a:xfrm>
          <a:prstGeom prst="ellipse">
            <a:avLst/>
          </a:prstGeom>
        </p:spPr>
        <p:txBody>
          <a:bodyPr anchor="ctr">
            <a:noAutofit/>
          </a:bodyPr>
          <a:lstStyle>
            <a:lvl1pPr algn="ctr">
              <a:defRPr sz="1000">
                <a:solidFill>
                  <a:schemeClr val="tx2"/>
                </a:solidFill>
              </a:defRPr>
            </a:lvl1pPr>
          </a:lstStyle>
          <a:p>
            <a:r>
              <a:rPr lang="en-US"/>
              <a:t>Click icon to add picture</a:t>
            </a:r>
          </a:p>
        </p:txBody>
      </p:sp>
      <p:sp>
        <p:nvSpPr>
          <p:cNvPr id="80" name="Picture Placeholder 67">
            <a:extLst>
              <a:ext uri="{FF2B5EF4-FFF2-40B4-BE49-F238E27FC236}">
                <a16:creationId xmlns:a16="http://schemas.microsoft.com/office/drawing/2014/main" id="{86593F73-7493-4CCC-B859-5C5735AE0CBB}"/>
              </a:ext>
            </a:extLst>
          </p:cNvPr>
          <p:cNvSpPr>
            <a:spLocks noGrp="1"/>
          </p:cNvSpPr>
          <p:nvPr>
            <p:ph type="pic" sz="quarter" idx="78"/>
          </p:nvPr>
        </p:nvSpPr>
        <p:spPr>
          <a:xfrm>
            <a:off x="2403475" y="3482800"/>
            <a:ext cx="755650" cy="756000"/>
          </a:xfrm>
          <a:prstGeom prst="ellipse">
            <a:avLst/>
          </a:prstGeom>
        </p:spPr>
        <p:txBody>
          <a:bodyPr anchor="ctr">
            <a:noAutofit/>
          </a:bodyPr>
          <a:lstStyle>
            <a:lvl1pPr algn="ctr">
              <a:defRPr sz="1000">
                <a:solidFill>
                  <a:schemeClr val="tx2"/>
                </a:solidFill>
              </a:defRPr>
            </a:lvl1pPr>
          </a:lstStyle>
          <a:p>
            <a:r>
              <a:rPr lang="en-US"/>
              <a:t>Click icon to add picture</a:t>
            </a:r>
          </a:p>
        </p:txBody>
      </p:sp>
      <p:sp>
        <p:nvSpPr>
          <p:cNvPr id="81" name="Picture Placeholder 67">
            <a:extLst>
              <a:ext uri="{FF2B5EF4-FFF2-40B4-BE49-F238E27FC236}">
                <a16:creationId xmlns:a16="http://schemas.microsoft.com/office/drawing/2014/main" id="{760610CE-9496-4088-955A-E249764CDAA0}"/>
              </a:ext>
            </a:extLst>
          </p:cNvPr>
          <p:cNvSpPr>
            <a:spLocks noGrp="1"/>
          </p:cNvSpPr>
          <p:nvPr>
            <p:ph type="pic" sz="quarter" idx="79"/>
          </p:nvPr>
        </p:nvSpPr>
        <p:spPr>
          <a:xfrm>
            <a:off x="2403475" y="4411400"/>
            <a:ext cx="755650" cy="756000"/>
          </a:xfrm>
          <a:prstGeom prst="ellipse">
            <a:avLst/>
          </a:prstGeom>
        </p:spPr>
        <p:txBody>
          <a:bodyPr anchor="ctr">
            <a:noAutofit/>
          </a:bodyPr>
          <a:lstStyle>
            <a:lvl1pPr algn="ctr">
              <a:defRPr sz="1000">
                <a:solidFill>
                  <a:schemeClr val="tx2"/>
                </a:solidFill>
              </a:defRPr>
            </a:lvl1pPr>
          </a:lstStyle>
          <a:p>
            <a:r>
              <a:rPr lang="en-US"/>
              <a:t>Click icon to add picture</a:t>
            </a:r>
          </a:p>
        </p:txBody>
      </p:sp>
      <p:sp>
        <p:nvSpPr>
          <p:cNvPr id="82" name="Picture Placeholder 67">
            <a:extLst>
              <a:ext uri="{FF2B5EF4-FFF2-40B4-BE49-F238E27FC236}">
                <a16:creationId xmlns:a16="http://schemas.microsoft.com/office/drawing/2014/main" id="{F3D0D73E-1E1C-4A84-AC7B-502481B9F98C}"/>
              </a:ext>
            </a:extLst>
          </p:cNvPr>
          <p:cNvSpPr>
            <a:spLocks noGrp="1"/>
          </p:cNvSpPr>
          <p:nvPr>
            <p:ph type="pic" sz="quarter" idx="80"/>
          </p:nvPr>
        </p:nvSpPr>
        <p:spPr>
          <a:xfrm>
            <a:off x="2403475" y="5340000"/>
            <a:ext cx="755650" cy="756000"/>
          </a:xfrm>
          <a:prstGeom prst="ellipse">
            <a:avLst/>
          </a:prstGeom>
        </p:spPr>
        <p:txBody>
          <a:bodyPr anchor="ctr">
            <a:noAutofit/>
          </a:bodyPr>
          <a:lstStyle>
            <a:lvl1pPr algn="ctr">
              <a:defRPr sz="1000">
                <a:solidFill>
                  <a:schemeClr val="tx2"/>
                </a:solidFill>
              </a:defRPr>
            </a:lvl1pPr>
          </a:lstStyle>
          <a:p>
            <a:r>
              <a:rPr lang="en-US"/>
              <a:t>Click icon to add picture</a:t>
            </a:r>
          </a:p>
        </p:txBody>
      </p:sp>
      <p:sp>
        <p:nvSpPr>
          <p:cNvPr id="85" name="Picture Placeholder 67">
            <a:extLst>
              <a:ext uri="{FF2B5EF4-FFF2-40B4-BE49-F238E27FC236}">
                <a16:creationId xmlns:a16="http://schemas.microsoft.com/office/drawing/2014/main" id="{F84B6609-3DF0-4E6A-9527-6DE8024A8551}"/>
              </a:ext>
            </a:extLst>
          </p:cNvPr>
          <p:cNvSpPr>
            <a:spLocks noGrp="1"/>
          </p:cNvSpPr>
          <p:nvPr>
            <p:ph type="pic" sz="quarter" idx="83"/>
          </p:nvPr>
        </p:nvSpPr>
        <p:spPr>
          <a:xfrm>
            <a:off x="3351212" y="3482800"/>
            <a:ext cx="755650" cy="756000"/>
          </a:xfrm>
          <a:prstGeom prst="ellipse">
            <a:avLst/>
          </a:prstGeom>
        </p:spPr>
        <p:txBody>
          <a:bodyPr anchor="ctr">
            <a:noAutofit/>
          </a:bodyPr>
          <a:lstStyle>
            <a:lvl1pPr algn="ctr">
              <a:defRPr sz="1000">
                <a:solidFill>
                  <a:schemeClr val="tx2"/>
                </a:solidFill>
              </a:defRPr>
            </a:lvl1pPr>
          </a:lstStyle>
          <a:p>
            <a:r>
              <a:rPr lang="en-US"/>
              <a:t>Click icon to add picture</a:t>
            </a:r>
          </a:p>
        </p:txBody>
      </p:sp>
      <p:sp>
        <p:nvSpPr>
          <p:cNvPr id="86" name="Picture Placeholder 67">
            <a:extLst>
              <a:ext uri="{FF2B5EF4-FFF2-40B4-BE49-F238E27FC236}">
                <a16:creationId xmlns:a16="http://schemas.microsoft.com/office/drawing/2014/main" id="{6EE8E144-3CB3-4ECB-AB45-71C6F2F3B88D}"/>
              </a:ext>
            </a:extLst>
          </p:cNvPr>
          <p:cNvSpPr>
            <a:spLocks noGrp="1"/>
          </p:cNvSpPr>
          <p:nvPr>
            <p:ph type="pic" sz="quarter" idx="84"/>
          </p:nvPr>
        </p:nvSpPr>
        <p:spPr>
          <a:xfrm>
            <a:off x="3351212" y="4411400"/>
            <a:ext cx="755650" cy="756000"/>
          </a:xfrm>
          <a:prstGeom prst="ellipse">
            <a:avLst/>
          </a:prstGeom>
        </p:spPr>
        <p:txBody>
          <a:bodyPr anchor="ctr">
            <a:noAutofit/>
          </a:bodyPr>
          <a:lstStyle>
            <a:lvl1pPr algn="ctr">
              <a:defRPr sz="1000">
                <a:solidFill>
                  <a:schemeClr val="tx2"/>
                </a:solidFill>
              </a:defRPr>
            </a:lvl1pPr>
          </a:lstStyle>
          <a:p>
            <a:r>
              <a:rPr lang="en-US"/>
              <a:t>Click icon to add picture</a:t>
            </a:r>
          </a:p>
        </p:txBody>
      </p:sp>
      <p:sp>
        <p:nvSpPr>
          <p:cNvPr id="87" name="Picture Placeholder 67">
            <a:extLst>
              <a:ext uri="{FF2B5EF4-FFF2-40B4-BE49-F238E27FC236}">
                <a16:creationId xmlns:a16="http://schemas.microsoft.com/office/drawing/2014/main" id="{CC8B310F-2E62-49BF-AC25-24830D04E3A2}"/>
              </a:ext>
            </a:extLst>
          </p:cNvPr>
          <p:cNvSpPr>
            <a:spLocks noGrp="1"/>
          </p:cNvSpPr>
          <p:nvPr>
            <p:ph type="pic" sz="quarter" idx="85"/>
          </p:nvPr>
        </p:nvSpPr>
        <p:spPr>
          <a:xfrm>
            <a:off x="3351212" y="5340000"/>
            <a:ext cx="755650" cy="756000"/>
          </a:xfrm>
          <a:prstGeom prst="ellipse">
            <a:avLst/>
          </a:prstGeom>
        </p:spPr>
        <p:txBody>
          <a:bodyPr anchor="ctr">
            <a:noAutofit/>
          </a:bodyPr>
          <a:lstStyle>
            <a:lvl1pPr algn="ctr">
              <a:defRPr sz="1000">
                <a:solidFill>
                  <a:schemeClr val="tx2"/>
                </a:solidFill>
              </a:defRPr>
            </a:lvl1pPr>
          </a:lstStyle>
          <a:p>
            <a:r>
              <a:rPr lang="en-US"/>
              <a:t>Click icon to add picture</a:t>
            </a:r>
          </a:p>
        </p:txBody>
      </p:sp>
      <p:sp>
        <p:nvSpPr>
          <p:cNvPr id="90" name="Picture Placeholder 67">
            <a:extLst>
              <a:ext uri="{FF2B5EF4-FFF2-40B4-BE49-F238E27FC236}">
                <a16:creationId xmlns:a16="http://schemas.microsoft.com/office/drawing/2014/main" id="{F2FC54DD-578D-4302-9A5A-D866BAA5A7CC}"/>
              </a:ext>
            </a:extLst>
          </p:cNvPr>
          <p:cNvSpPr>
            <a:spLocks noGrp="1"/>
          </p:cNvSpPr>
          <p:nvPr>
            <p:ph type="pic" sz="quarter" idx="88"/>
          </p:nvPr>
        </p:nvSpPr>
        <p:spPr>
          <a:xfrm>
            <a:off x="4298950" y="3482800"/>
            <a:ext cx="755650" cy="756000"/>
          </a:xfrm>
          <a:prstGeom prst="ellipse">
            <a:avLst/>
          </a:prstGeom>
        </p:spPr>
        <p:txBody>
          <a:bodyPr anchor="ctr">
            <a:noAutofit/>
          </a:bodyPr>
          <a:lstStyle>
            <a:lvl1pPr algn="ctr">
              <a:defRPr sz="1000">
                <a:solidFill>
                  <a:schemeClr val="tx2"/>
                </a:solidFill>
              </a:defRPr>
            </a:lvl1pPr>
          </a:lstStyle>
          <a:p>
            <a:r>
              <a:rPr lang="en-US"/>
              <a:t>Click icon to add picture</a:t>
            </a:r>
          </a:p>
        </p:txBody>
      </p:sp>
      <p:sp>
        <p:nvSpPr>
          <p:cNvPr id="91" name="Picture Placeholder 67">
            <a:extLst>
              <a:ext uri="{FF2B5EF4-FFF2-40B4-BE49-F238E27FC236}">
                <a16:creationId xmlns:a16="http://schemas.microsoft.com/office/drawing/2014/main" id="{56772D10-08E7-4EAA-B935-C47CEB2B9C38}"/>
              </a:ext>
            </a:extLst>
          </p:cNvPr>
          <p:cNvSpPr>
            <a:spLocks noGrp="1"/>
          </p:cNvSpPr>
          <p:nvPr>
            <p:ph type="pic" sz="quarter" idx="89"/>
          </p:nvPr>
        </p:nvSpPr>
        <p:spPr>
          <a:xfrm>
            <a:off x="4298950" y="4411400"/>
            <a:ext cx="755650" cy="756000"/>
          </a:xfrm>
          <a:prstGeom prst="ellipse">
            <a:avLst/>
          </a:prstGeom>
        </p:spPr>
        <p:txBody>
          <a:bodyPr anchor="ctr">
            <a:noAutofit/>
          </a:bodyPr>
          <a:lstStyle>
            <a:lvl1pPr algn="ctr">
              <a:defRPr sz="1000">
                <a:solidFill>
                  <a:schemeClr val="tx2"/>
                </a:solidFill>
              </a:defRPr>
            </a:lvl1pPr>
          </a:lstStyle>
          <a:p>
            <a:r>
              <a:rPr lang="en-US"/>
              <a:t>Click icon to add picture</a:t>
            </a:r>
          </a:p>
        </p:txBody>
      </p:sp>
      <p:sp>
        <p:nvSpPr>
          <p:cNvPr id="92" name="Picture Placeholder 67">
            <a:extLst>
              <a:ext uri="{FF2B5EF4-FFF2-40B4-BE49-F238E27FC236}">
                <a16:creationId xmlns:a16="http://schemas.microsoft.com/office/drawing/2014/main" id="{903837D1-75CA-4B60-A327-C6B6FDC7FAE0}"/>
              </a:ext>
            </a:extLst>
          </p:cNvPr>
          <p:cNvSpPr>
            <a:spLocks noGrp="1"/>
          </p:cNvSpPr>
          <p:nvPr>
            <p:ph type="pic" sz="quarter" idx="90"/>
          </p:nvPr>
        </p:nvSpPr>
        <p:spPr>
          <a:xfrm>
            <a:off x="4298950" y="5340000"/>
            <a:ext cx="755650" cy="756000"/>
          </a:xfrm>
          <a:prstGeom prst="ellipse">
            <a:avLst/>
          </a:prstGeom>
        </p:spPr>
        <p:txBody>
          <a:bodyPr anchor="ctr">
            <a:noAutofit/>
          </a:bodyPr>
          <a:lstStyle>
            <a:lvl1pPr algn="ctr">
              <a:defRPr sz="1000">
                <a:solidFill>
                  <a:schemeClr val="tx2"/>
                </a:solidFill>
              </a:defRPr>
            </a:lvl1pPr>
          </a:lstStyle>
          <a:p>
            <a:r>
              <a:rPr lang="en-US"/>
              <a:t>Click icon to add picture</a:t>
            </a:r>
          </a:p>
        </p:txBody>
      </p:sp>
      <p:sp>
        <p:nvSpPr>
          <p:cNvPr id="95" name="Picture Placeholder 67">
            <a:extLst>
              <a:ext uri="{FF2B5EF4-FFF2-40B4-BE49-F238E27FC236}">
                <a16:creationId xmlns:a16="http://schemas.microsoft.com/office/drawing/2014/main" id="{DC7485DA-09BE-4425-BDD8-D25A664077DD}"/>
              </a:ext>
            </a:extLst>
          </p:cNvPr>
          <p:cNvSpPr>
            <a:spLocks noGrp="1"/>
          </p:cNvSpPr>
          <p:nvPr>
            <p:ph type="pic" sz="quarter" idx="93"/>
          </p:nvPr>
        </p:nvSpPr>
        <p:spPr>
          <a:xfrm>
            <a:off x="5246687" y="3482800"/>
            <a:ext cx="755650" cy="756000"/>
          </a:xfrm>
          <a:prstGeom prst="ellipse">
            <a:avLst/>
          </a:prstGeom>
        </p:spPr>
        <p:txBody>
          <a:bodyPr anchor="ctr">
            <a:noAutofit/>
          </a:bodyPr>
          <a:lstStyle>
            <a:lvl1pPr algn="ctr">
              <a:defRPr sz="1000">
                <a:solidFill>
                  <a:schemeClr val="tx2"/>
                </a:solidFill>
              </a:defRPr>
            </a:lvl1pPr>
          </a:lstStyle>
          <a:p>
            <a:r>
              <a:rPr lang="en-US"/>
              <a:t>Click icon to add picture</a:t>
            </a:r>
          </a:p>
        </p:txBody>
      </p:sp>
      <p:sp>
        <p:nvSpPr>
          <p:cNvPr id="96" name="Picture Placeholder 67">
            <a:extLst>
              <a:ext uri="{FF2B5EF4-FFF2-40B4-BE49-F238E27FC236}">
                <a16:creationId xmlns:a16="http://schemas.microsoft.com/office/drawing/2014/main" id="{A76E19EA-6C79-43F8-BF61-2A588BB701F7}"/>
              </a:ext>
            </a:extLst>
          </p:cNvPr>
          <p:cNvSpPr>
            <a:spLocks noGrp="1"/>
          </p:cNvSpPr>
          <p:nvPr>
            <p:ph type="pic" sz="quarter" idx="94"/>
          </p:nvPr>
        </p:nvSpPr>
        <p:spPr>
          <a:xfrm>
            <a:off x="5246687" y="4411400"/>
            <a:ext cx="755650" cy="756000"/>
          </a:xfrm>
          <a:prstGeom prst="ellipse">
            <a:avLst/>
          </a:prstGeom>
        </p:spPr>
        <p:txBody>
          <a:bodyPr anchor="ctr">
            <a:noAutofit/>
          </a:bodyPr>
          <a:lstStyle>
            <a:lvl1pPr algn="ctr">
              <a:defRPr sz="1000">
                <a:solidFill>
                  <a:schemeClr val="tx2"/>
                </a:solidFill>
              </a:defRPr>
            </a:lvl1pPr>
          </a:lstStyle>
          <a:p>
            <a:r>
              <a:rPr lang="en-US"/>
              <a:t>Click icon to add picture</a:t>
            </a:r>
          </a:p>
        </p:txBody>
      </p:sp>
      <p:sp>
        <p:nvSpPr>
          <p:cNvPr id="97" name="Picture Placeholder 67">
            <a:extLst>
              <a:ext uri="{FF2B5EF4-FFF2-40B4-BE49-F238E27FC236}">
                <a16:creationId xmlns:a16="http://schemas.microsoft.com/office/drawing/2014/main" id="{080B668B-7E6C-425C-B362-5EA8086F812E}"/>
              </a:ext>
            </a:extLst>
          </p:cNvPr>
          <p:cNvSpPr>
            <a:spLocks noGrp="1"/>
          </p:cNvSpPr>
          <p:nvPr>
            <p:ph type="pic" sz="quarter" idx="95"/>
          </p:nvPr>
        </p:nvSpPr>
        <p:spPr>
          <a:xfrm>
            <a:off x="5246687" y="5340000"/>
            <a:ext cx="755650" cy="756000"/>
          </a:xfrm>
          <a:prstGeom prst="ellipse">
            <a:avLst/>
          </a:prstGeom>
        </p:spPr>
        <p:txBody>
          <a:bodyPr anchor="ctr">
            <a:noAutofit/>
          </a:bodyPr>
          <a:lstStyle>
            <a:lvl1pPr algn="ctr">
              <a:defRPr sz="1000">
                <a:solidFill>
                  <a:schemeClr val="tx2"/>
                </a:solidFill>
              </a:defRPr>
            </a:lvl1pPr>
          </a:lstStyle>
          <a:p>
            <a:r>
              <a:rPr lang="en-US"/>
              <a:t>Click icon to add picture</a:t>
            </a:r>
          </a:p>
        </p:txBody>
      </p:sp>
      <p:sp>
        <p:nvSpPr>
          <p:cNvPr id="100" name="Picture Placeholder 67">
            <a:extLst>
              <a:ext uri="{FF2B5EF4-FFF2-40B4-BE49-F238E27FC236}">
                <a16:creationId xmlns:a16="http://schemas.microsoft.com/office/drawing/2014/main" id="{6A0D4038-6FE9-4278-B98C-D7DB8A3AE65F}"/>
              </a:ext>
            </a:extLst>
          </p:cNvPr>
          <p:cNvSpPr>
            <a:spLocks noGrp="1"/>
          </p:cNvSpPr>
          <p:nvPr>
            <p:ph type="pic" sz="quarter" idx="98"/>
          </p:nvPr>
        </p:nvSpPr>
        <p:spPr>
          <a:xfrm>
            <a:off x="6191250" y="3482800"/>
            <a:ext cx="755650" cy="756000"/>
          </a:xfrm>
          <a:prstGeom prst="ellipse">
            <a:avLst/>
          </a:prstGeom>
        </p:spPr>
        <p:txBody>
          <a:bodyPr anchor="ctr">
            <a:noAutofit/>
          </a:bodyPr>
          <a:lstStyle>
            <a:lvl1pPr algn="ctr">
              <a:defRPr sz="1000">
                <a:solidFill>
                  <a:schemeClr val="tx2"/>
                </a:solidFill>
              </a:defRPr>
            </a:lvl1pPr>
          </a:lstStyle>
          <a:p>
            <a:r>
              <a:rPr lang="en-US"/>
              <a:t>Click icon to add picture</a:t>
            </a:r>
          </a:p>
        </p:txBody>
      </p:sp>
      <p:sp>
        <p:nvSpPr>
          <p:cNvPr id="101" name="Picture Placeholder 67">
            <a:extLst>
              <a:ext uri="{FF2B5EF4-FFF2-40B4-BE49-F238E27FC236}">
                <a16:creationId xmlns:a16="http://schemas.microsoft.com/office/drawing/2014/main" id="{3E92FC33-46A2-433F-9326-FB9CD46F0148}"/>
              </a:ext>
            </a:extLst>
          </p:cNvPr>
          <p:cNvSpPr>
            <a:spLocks noGrp="1"/>
          </p:cNvSpPr>
          <p:nvPr>
            <p:ph type="pic" sz="quarter" idx="99"/>
          </p:nvPr>
        </p:nvSpPr>
        <p:spPr>
          <a:xfrm>
            <a:off x="6191250" y="4411400"/>
            <a:ext cx="755650" cy="756000"/>
          </a:xfrm>
          <a:prstGeom prst="ellipse">
            <a:avLst/>
          </a:prstGeom>
        </p:spPr>
        <p:txBody>
          <a:bodyPr anchor="ctr">
            <a:noAutofit/>
          </a:bodyPr>
          <a:lstStyle>
            <a:lvl1pPr algn="ctr">
              <a:defRPr sz="1000">
                <a:solidFill>
                  <a:schemeClr val="tx2"/>
                </a:solidFill>
              </a:defRPr>
            </a:lvl1pPr>
          </a:lstStyle>
          <a:p>
            <a:r>
              <a:rPr lang="en-US"/>
              <a:t>Click icon to add picture</a:t>
            </a:r>
          </a:p>
        </p:txBody>
      </p:sp>
      <p:sp>
        <p:nvSpPr>
          <p:cNvPr id="102" name="Picture Placeholder 67">
            <a:extLst>
              <a:ext uri="{FF2B5EF4-FFF2-40B4-BE49-F238E27FC236}">
                <a16:creationId xmlns:a16="http://schemas.microsoft.com/office/drawing/2014/main" id="{204F4EE2-C188-4F82-91C3-77B78E947E0B}"/>
              </a:ext>
            </a:extLst>
          </p:cNvPr>
          <p:cNvSpPr>
            <a:spLocks noGrp="1"/>
          </p:cNvSpPr>
          <p:nvPr>
            <p:ph type="pic" sz="quarter" idx="100"/>
          </p:nvPr>
        </p:nvSpPr>
        <p:spPr>
          <a:xfrm>
            <a:off x="6191250" y="5340000"/>
            <a:ext cx="755650" cy="756000"/>
          </a:xfrm>
          <a:prstGeom prst="ellipse">
            <a:avLst/>
          </a:prstGeom>
        </p:spPr>
        <p:txBody>
          <a:bodyPr anchor="ctr">
            <a:noAutofit/>
          </a:bodyPr>
          <a:lstStyle>
            <a:lvl1pPr algn="ctr">
              <a:defRPr sz="1000">
                <a:solidFill>
                  <a:schemeClr val="tx2"/>
                </a:solidFill>
              </a:defRPr>
            </a:lvl1pPr>
          </a:lstStyle>
          <a:p>
            <a:r>
              <a:rPr lang="en-US"/>
              <a:t>Click icon to add picture</a:t>
            </a:r>
          </a:p>
        </p:txBody>
      </p:sp>
      <p:sp>
        <p:nvSpPr>
          <p:cNvPr id="105" name="Picture Placeholder 67">
            <a:extLst>
              <a:ext uri="{FF2B5EF4-FFF2-40B4-BE49-F238E27FC236}">
                <a16:creationId xmlns:a16="http://schemas.microsoft.com/office/drawing/2014/main" id="{4C840B36-08B3-4741-B8CA-D447479BE47E}"/>
              </a:ext>
            </a:extLst>
          </p:cNvPr>
          <p:cNvSpPr>
            <a:spLocks noGrp="1"/>
          </p:cNvSpPr>
          <p:nvPr>
            <p:ph type="pic" sz="quarter" idx="103"/>
          </p:nvPr>
        </p:nvSpPr>
        <p:spPr>
          <a:xfrm>
            <a:off x="7138988" y="3482800"/>
            <a:ext cx="755650" cy="756000"/>
          </a:xfrm>
          <a:prstGeom prst="ellipse">
            <a:avLst/>
          </a:prstGeom>
        </p:spPr>
        <p:txBody>
          <a:bodyPr anchor="ctr">
            <a:noAutofit/>
          </a:bodyPr>
          <a:lstStyle>
            <a:lvl1pPr algn="ctr">
              <a:defRPr sz="1000">
                <a:solidFill>
                  <a:schemeClr val="tx2"/>
                </a:solidFill>
              </a:defRPr>
            </a:lvl1pPr>
          </a:lstStyle>
          <a:p>
            <a:r>
              <a:rPr lang="en-US"/>
              <a:t>Click icon to add picture</a:t>
            </a:r>
          </a:p>
        </p:txBody>
      </p:sp>
      <p:sp>
        <p:nvSpPr>
          <p:cNvPr id="106" name="Picture Placeholder 67">
            <a:extLst>
              <a:ext uri="{FF2B5EF4-FFF2-40B4-BE49-F238E27FC236}">
                <a16:creationId xmlns:a16="http://schemas.microsoft.com/office/drawing/2014/main" id="{96246F10-F2A9-43F4-B96A-60CC3B65D8BE}"/>
              </a:ext>
            </a:extLst>
          </p:cNvPr>
          <p:cNvSpPr>
            <a:spLocks noGrp="1"/>
          </p:cNvSpPr>
          <p:nvPr>
            <p:ph type="pic" sz="quarter" idx="104"/>
          </p:nvPr>
        </p:nvSpPr>
        <p:spPr>
          <a:xfrm>
            <a:off x="7138988" y="4411400"/>
            <a:ext cx="755650" cy="756000"/>
          </a:xfrm>
          <a:prstGeom prst="ellipse">
            <a:avLst/>
          </a:prstGeom>
        </p:spPr>
        <p:txBody>
          <a:bodyPr anchor="ctr">
            <a:noAutofit/>
          </a:bodyPr>
          <a:lstStyle>
            <a:lvl1pPr algn="ctr">
              <a:defRPr sz="1000">
                <a:solidFill>
                  <a:schemeClr val="tx2"/>
                </a:solidFill>
              </a:defRPr>
            </a:lvl1pPr>
          </a:lstStyle>
          <a:p>
            <a:r>
              <a:rPr lang="en-US"/>
              <a:t>Click icon to add picture</a:t>
            </a:r>
          </a:p>
        </p:txBody>
      </p:sp>
      <p:sp>
        <p:nvSpPr>
          <p:cNvPr id="107" name="Picture Placeholder 67">
            <a:extLst>
              <a:ext uri="{FF2B5EF4-FFF2-40B4-BE49-F238E27FC236}">
                <a16:creationId xmlns:a16="http://schemas.microsoft.com/office/drawing/2014/main" id="{32A7E918-4F57-474A-85EE-01EE53707D74}"/>
              </a:ext>
            </a:extLst>
          </p:cNvPr>
          <p:cNvSpPr>
            <a:spLocks noGrp="1"/>
          </p:cNvSpPr>
          <p:nvPr>
            <p:ph type="pic" sz="quarter" idx="105"/>
          </p:nvPr>
        </p:nvSpPr>
        <p:spPr>
          <a:xfrm>
            <a:off x="7138988" y="5340000"/>
            <a:ext cx="755650" cy="756000"/>
          </a:xfrm>
          <a:prstGeom prst="ellipse">
            <a:avLst/>
          </a:prstGeom>
        </p:spPr>
        <p:txBody>
          <a:bodyPr anchor="ctr">
            <a:noAutofit/>
          </a:bodyPr>
          <a:lstStyle>
            <a:lvl1pPr algn="ctr">
              <a:defRPr sz="1000">
                <a:solidFill>
                  <a:schemeClr val="tx2"/>
                </a:solidFill>
              </a:defRPr>
            </a:lvl1pPr>
          </a:lstStyle>
          <a:p>
            <a:r>
              <a:rPr lang="en-US"/>
              <a:t>Click icon to add picture</a:t>
            </a:r>
          </a:p>
        </p:txBody>
      </p:sp>
      <p:sp>
        <p:nvSpPr>
          <p:cNvPr id="110" name="Picture Placeholder 67">
            <a:extLst>
              <a:ext uri="{FF2B5EF4-FFF2-40B4-BE49-F238E27FC236}">
                <a16:creationId xmlns:a16="http://schemas.microsoft.com/office/drawing/2014/main" id="{E06F858C-366F-4565-A0B8-58195E058ACC}"/>
              </a:ext>
            </a:extLst>
          </p:cNvPr>
          <p:cNvSpPr>
            <a:spLocks noGrp="1"/>
          </p:cNvSpPr>
          <p:nvPr>
            <p:ph type="pic" sz="quarter" idx="108"/>
          </p:nvPr>
        </p:nvSpPr>
        <p:spPr>
          <a:xfrm>
            <a:off x="8086725" y="3482800"/>
            <a:ext cx="755650" cy="756000"/>
          </a:xfrm>
          <a:prstGeom prst="ellipse">
            <a:avLst/>
          </a:prstGeom>
        </p:spPr>
        <p:txBody>
          <a:bodyPr anchor="ctr">
            <a:noAutofit/>
          </a:bodyPr>
          <a:lstStyle>
            <a:lvl1pPr algn="ctr">
              <a:defRPr sz="1000">
                <a:solidFill>
                  <a:schemeClr val="tx2"/>
                </a:solidFill>
              </a:defRPr>
            </a:lvl1pPr>
          </a:lstStyle>
          <a:p>
            <a:r>
              <a:rPr lang="en-US"/>
              <a:t>Click icon to add picture</a:t>
            </a:r>
          </a:p>
        </p:txBody>
      </p:sp>
      <p:sp>
        <p:nvSpPr>
          <p:cNvPr id="111" name="Picture Placeholder 67">
            <a:extLst>
              <a:ext uri="{FF2B5EF4-FFF2-40B4-BE49-F238E27FC236}">
                <a16:creationId xmlns:a16="http://schemas.microsoft.com/office/drawing/2014/main" id="{F93AC32A-A371-49F3-B89B-AEF1907F9566}"/>
              </a:ext>
            </a:extLst>
          </p:cNvPr>
          <p:cNvSpPr>
            <a:spLocks noGrp="1"/>
          </p:cNvSpPr>
          <p:nvPr>
            <p:ph type="pic" sz="quarter" idx="109"/>
          </p:nvPr>
        </p:nvSpPr>
        <p:spPr>
          <a:xfrm>
            <a:off x="8086725" y="4411400"/>
            <a:ext cx="755650" cy="756000"/>
          </a:xfrm>
          <a:prstGeom prst="ellipse">
            <a:avLst/>
          </a:prstGeom>
        </p:spPr>
        <p:txBody>
          <a:bodyPr anchor="ctr">
            <a:noAutofit/>
          </a:bodyPr>
          <a:lstStyle>
            <a:lvl1pPr algn="ctr">
              <a:defRPr sz="1000">
                <a:solidFill>
                  <a:schemeClr val="tx2"/>
                </a:solidFill>
              </a:defRPr>
            </a:lvl1pPr>
          </a:lstStyle>
          <a:p>
            <a:r>
              <a:rPr lang="en-US"/>
              <a:t>Click icon to add picture</a:t>
            </a:r>
          </a:p>
        </p:txBody>
      </p:sp>
      <p:sp>
        <p:nvSpPr>
          <p:cNvPr id="112" name="Picture Placeholder 67">
            <a:extLst>
              <a:ext uri="{FF2B5EF4-FFF2-40B4-BE49-F238E27FC236}">
                <a16:creationId xmlns:a16="http://schemas.microsoft.com/office/drawing/2014/main" id="{81AB5CEC-2495-45F0-956E-A4949BD8A8D4}"/>
              </a:ext>
            </a:extLst>
          </p:cNvPr>
          <p:cNvSpPr>
            <a:spLocks noGrp="1"/>
          </p:cNvSpPr>
          <p:nvPr>
            <p:ph type="pic" sz="quarter" idx="110"/>
          </p:nvPr>
        </p:nvSpPr>
        <p:spPr>
          <a:xfrm>
            <a:off x="8086725" y="5340000"/>
            <a:ext cx="755650" cy="756000"/>
          </a:xfrm>
          <a:prstGeom prst="ellipse">
            <a:avLst/>
          </a:prstGeom>
        </p:spPr>
        <p:txBody>
          <a:bodyPr anchor="ctr">
            <a:noAutofit/>
          </a:bodyPr>
          <a:lstStyle>
            <a:lvl1pPr algn="ctr">
              <a:defRPr sz="1000">
                <a:solidFill>
                  <a:schemeClr val="tx2"/>
                </a:solidFill>
              </a:defRPr>
            </a:lvl1pPr>
          </a:lstStyle>
          <a:p>
            <a:r>
              <a:rPr lang="en-US"/>
              <a:t>Click icon to add picture</a:t>
            </a:r>
          </a:p>
        </p:txBody>
      </p:sp>
      <p:sp>
        <p:nvSpPr>
          <p:cNvPr id="115" name="Picture Placeholder 67">
            <a:extLst>
              <a:ext uri="{FF2B5EF4-FFF2-40B4-BE49-F238E27FC236}">
                <a16:creationId xmlns:a16="http://schemas.microsoft.com/office/drawing/2014/main" id="{0349DB3D-A742-4837-AA54-F7850EB576B4}"/>
              </a:ext>
            </a:extLst>
          </p:cNvPr>
          <p:cNvSpPr>
            <a:spLocks noGrp="1"/>
          </p:cNvSpPr>
          <p:nvPr>
            <p:ph type="pic" sz="quarter" idx="113"/>
          </p:nvPr>
        </p:nvSpPr>
        <p:spPr>
          <a:xfrm>
            <a:off x="9032877" y="3482800"/>
            <a:ext cx="755650" cy="756000"/>
          </a:xfrm>
          <a:prstGeom prst="ellipse">
            <a:avLst/>
          </a:prstGeom>
        </p:spPr>
        <p:txBody>
          <a:bodyPr anchor="ctr">
            <a:noAutofit/>
          </a:bodyPr>
          <a:lstStyle>
            <a:lvl1pPr algn="ctr">
              <a:defRPr sz="1000">
                <a:solidFill>
                  <a:schemeClr val="tx2"/>
                </a:solidFill>
              </a:defRPr>
            </a:lvl1pPr>
          </a:lstStyle>
          <a:p>
            <a:r>
              <a:rPr lang="en-US"/>
              <a:t>Click icon to add picture</a:t>
            </a:r>
          </a:p>
        </p:txBody>
      </p:sp>
      <p:sp>
        <p:nvSpPr>
          <p:cNvPr id="116" name="Picture Placeholder 67">
            <a:extLst>
              <a:ext uri="{FF2B5EF4-FFF2-40B4-BE49-F238E27FC236}">
                <a16:creationId xmlns:a16="http://schemas.microsoft.com/office/drawing/2014/main" id="{60217C12-40C1-4CD8-982E-0D09B20A596A}"/>
              </a:ext>
            </a:extLst>
          </p:cNvPr>
          <p:cNvSpPr>
            <a:spLocks noGrp="1"/>
          </p:cNvSpPr>
          <p:nvPr>
            <p:ph type="pic" sz="quarter" idx="114"/>
          </p:nvPr>
        </p:nvSpPr>
        <p:spPr>
          <a:xfrm>
            <a:off x="9032877" y="4411400"/>
            <a:ext cx="755650" cy="756000"/>
          </a:xfrm>
          <a:prstGeom prst="ellipse">
            <a:avLst/>
          </a:prstGeom>
        </p:spPr>
        <p:txBody>
          <a:bodyPr anchor="ctr">
            <a:noAutofit/>
          </a:bodyPr>
          <a:lstStyle>
            <a:lvl1pPr algn="ctr">
              <a:defRPr sz="1000">
                <a:solidFill>
                  <a:schemeClr val="tx2"/>
                </a:solidFill>
              </a:defRPr>
            </a:lvl1pPr>
          </a:lstStyle>
          <a:p>
            <a:r>
              <a:rPr lang="en-US"/>
              <a:t>Click icon to add picture</a:t>
            </a:r>
          </a:p>
        </p:txBody>
      </p:sp>
      <p:sp>
        <p:nvSpPr>
          <p:cNvPr id="117" name="Picture Placeholder 67">
            <a:extLst>
              <a:ext uri="{FF2B5EF4-FFF2-40B4-BE49-F238E27FC236}">
                <a16:creationId xmlns:a16="http://schemas.microsoft.com/office/drawing/2014/main" id="{2772C0F7-23BC-4034-9589-EAE1F95B8AB4}"/>
              </a:ext>
            </a:extLst>
          </p:cNvPr>
          <p:cNvSpPr>
            <a:spLocks noGrp="1"/>
          </p:cNvSpPr>
          <p:nvPr>
            <p:ph type="pic" sz="quarter" idx="115"/>
          </p:nvPr>
        </p:nvSpPr>
        <p:spPr>
          <a:xfrm>
            <a:off x="9032877" y="5340000"/>
            <a:ext cx="755650" cy="756000"/>
          </a:xfrm>
          <a:prstGeom prst="ellipse">
            <a:avLst/>
          </a:prstGeom>
        </p:spPr>
        <p:txBody>
          <a:bodyPr anchor="ctr">
            <a:noAutofit/>
          </a:bodyPr>
          <a:lstStyle>
            <a:lvl1pPr algn="ctr">
              <a:defRPr sz="1000">
                <a:solidFill>
                  <a:schemeClr val="tx2"/>
                </a:solidFill>
              </a:defRPr>
            </a:lvl1pPr>
          </a:lstStyle>
          <a:p>
            <a:r>
              <a:rPr lang="en-US"/>
              <a:t>Click icon to add picture</a:t>
            </a:r>
          </a:p>
        </p:txBody>
      </p:sp>
      <p:sp>
        <p:nvSpPr>
          <p:cNvPr id="120" name="Picture Placeholder 67">
            <a:extLst>
              <a:ext uri="{FF2B5EF4-FFF2-40B4-BE49-F238E27FC236}">
                <a16:creationId xmlns:a16="http://schemas.microsoft.com/office/drawing/2014/main" id="{E435A74B-8C5B-41A0-A0A4-D5B625F988D4}"/>
              </a:ext>
            </a:extLst>
          </p:cNvPr>
          <p:cNvSpPr>
            <a:spLocks noGrp="1"/>
          </p:cNvSpPr>
          <p:nvPr>
            <p:ph type="pic" sz="quarter" idx="118"/>
          </p:nvPr>
        </p:nvSpPr>
        <p:spPr>
          <a:xfrm>
            <a:off x="9980615" y="3482800"/>
            <a:ext cx="755650" cy="756000"/>
          </a:xfrm>
          <a:prstGeom prst="ellipse">
            <a:avLst/>
          </a:prstGeom>
        </p:spPr>
        <p:txBody>
          <a:bodyPr anchor="ctr">
            <a:noAutofit/>
          </a:bodyPr>
          <a:lstStyle>
            <a:lvl1pPr algn="ctr">
              <a:defRPr sz="1000">
                <a:solidFill>
                  <a:schemeClr val="tx2"/>
                </a:solidFill>
              </a:defRPr>
            </a:lvl1pPr>
          </a:lstStyle>
          <a:p>
            <a:r>
              <a:rPr lang="en-US"/>
              <a:t>Click icon to add picture</a:t>
            </a:r>
          </a:p>
        </p:txBody>
      </p:sp>
      <p:sp>
        <p:nvSpPr>
          <p:cNvPr id="121" name="Picture Placeholder 67">
            <a:extLst>
              <a:ext uri="{FF2B5EF4-FFF2-40B4-BE49-F238E27FC236}">
                <a16:creationId xmlns:a16="http://schemas.microsoft.com/office/drawing/2014/main" id="{0A490092-923D-4383-B601-88DA09BA4306}"/>
              </a:ext>
            </a:extLst>
          </p:cNvPr>
          <p:cNvSpPr>
            <a:spLocks noGrp="1"/>
          </p:cNvSpPr>
          <p:nvPr>
            <p:ph type="pic" sz="quarter" idx="119"/>
          </p:nvPr>
        </p:nvSpPr>
        <p:spPr>
          <a:xfrm>
            <a:off x="9980615" y="4411400"/>
            <a:ext cx="755650" cy="756000"/>
          </a:xfrm>
          <a:prstGeom prst="ellipse">
            <a:avLst/>
          </a:prstGeom>
        </p:spPr>
        <p:txBody>
          <a:bodyPr anchor="ctr">
            <a:noAutofit/>
          </a:bodyPr>
          <a:lstStyle>
            <a:lvl1pPr algn="ctr">
              <a:defRPr sz="1000">
                <a:solidFill>
                  <a:schemeClr val="tx2"/>
                </a:solidFill>
              </a:defRPr>
            </a:lvl1pPr>
          </a:lstStyle>
          <a:p>
            <a:r>
              <a:rPr lang="en-US"/>
              <a:t>Click icon to add picture</a:t>
            </a:r>
          </a:p>
        </p:txBody>
      </p:sp>
      <p:sp>
        <p:nvSpPr>
          <p:cNvPr id="122" name="Picture Placeholder 67">
            <a:extLst>
              <a:ext uri="{FF2B5EF4-FFF2-40B4-BE49-F238E27FC236}">
                <a16:creationId xmlns:a16="http://schemas.microsoft.com/office/drawing/2014/main" id="{69D7BB71-981B-4B03-8EEB-E1236BED9538}"/>
              </a:ext>
            </a:extLst>
          </p:cNvPr>
          <p:cNvSpPr>
            <a:spLocks noGrp="1"/>
          </p:cNvSpPr>
          <p:nvPr>
            <p:ph type="pic" sz="quarter" idx="120"/>
          </p:nvPr>
        </p:nvSpPr>
        <p:spPr>
          <a:xfrm>
            <a:off x="9980615" y="5340000"/>
            <a:ext cx="755650" cy="756000"/>
          </a:xfrm>
          <a:prstGeom prst="ellipse">
            <a:avLst/>
          </a:prstGeom>
        </p:spPr>
        <p:txBody>
          <a:bodyPr anchor="ctr">
            <a:noAutofit/>
          </a:bodyPr>
          <a:lstStyle>
            <a:lvl1pPr algn="ctr">
              <a:defRPr sz="1000">
                <a:solidFill>
                  <a:schemeClr val="tx2"/>
                </a:solidFill>
              </a:defRPr>
            </a:lvl1pPr>
          </a:lstStyle>
          <a:p>
            <a:r>
              <a:rPr lang="en-US"/>
              <a:t>Click icon to add picture</a:t>
            </a:r>
          </a:p>
        </p:txBody>
      </p:sp>
      <p:sp>
        <p:nvSpPr>
          <p:cNvPr id="125" name="Picture Placeholder 67">
            <a:extLst>
              <a:ext uri="{FF2B5EF4-FFF2-40B4-BE49-F238E27FC236}">
                <a16:creationId xmlns:a16="http://schemas.microsoft.com/office/drawing/2014/main" id="{D36142F4-4C4B-4FFE-9932-396A4F427F11}"/>
              </a:ext>
            </a:extLst>
          </p:cNvPr>
          <p:cNvSpPr>
            <a:spLocks noGrp="1"/>
          </p:cNvSpPr>
          <p:nvPr>
            <p:ph type="pic" sz="quarter" idx="123"/>
          </p:nvPr>
        </p:nvSpPr>
        <p:spPr>
          <a:xfrm>
            <a:off x="10928352" y="3482800"/>
            <a:ext cx="755650" cy="756000"/>
          </a:xfrm>
          <a:prstGeom prst="ellipse">
            <a:avLst/>
          </a:prstGeom>
        </p:spPr>
        <p:txBody>
          <a:bodyPr anchor="ctr">
            <a:noAutofit/>
          </a:bodyPr>
          <a:lstStyle>
            <a:lvl1pPr algn="ctr">
              <a:defRPr sz="1000">
                <a:solidFill>
                  <a:schemeClr val="tx2"/>
                </a:solidFill>
              </a:defRPr>
            </a:lvl1pPr>
          </a:lstStyle>
          <a:p>
            <a:r>
              <a:rPr lang="en-US"/>
              <a:t>Click icon to add picture</a:t>
            </a:r>
          </a:p>
        </p:txBody>
      </p:sp>
      <p:sp>
        <p:nvSpPr>
          <p:cNvPr id="126" name="Picture Placeholder 67">
            <a:extLst>
              <a:ext uri="{FF2B5EF4-FFF2-40B4-BE49-F238E27FC236}">
                <a16:creationId xmlns:a16="http://schemas.microsoft.com/office/drawing/2014/main" id="{413D7184-B52D-46E7-90AC-8815D3AE9F0E}"/>
              </a:ext>
            </a:extLst>
          </p:cNvPr>
          <p:cNvSpPr>
            <a:spLocks noGrp="1"/>
          </p:cNvSpPr>
          <p:nvPr>
            <p:ph type="pic" sz="quarter" idx="124"/>
          </p:nvPr>
        </p:nvSpPr>
        <p:spPr>
          <a:xfrm>
            <a:off x="10928352" y="4411400"/>
            <a:ext cx="755650" cy="756000"/>
          </a:xfrm>
          <a:prstGeom prst="ellipse">
            <a:avLst/>
          </a:prstGeom>
        </p:spPr>
        <p:txBody>
          <a:bodyPr anchor="ctr">
            <a:noAutofit/>
          </a:bodyPr>
          <a:lstStyle>
            <a:lvl1pPr algn="ctr">
              <a:defRPr sz="1000">
                <a:solidFill>
                  <a:schemeClr val="tx2"/>
                </a:solidFill>
              </a:defRPr>
            </a:lvl1pPr>
          </a:lstStyle>
          <a:p>
            <a:r>
              <a:rPr lang="en-US"/>
              <a:t>Click icon to add picture</a:t>
            </a:r>
          </a:p>
        </p:txBody>
      </p:sp>
      <p:sp>
        <p:nvSpPr>
          <p:cNvPr id="127" name="Picture Placeholder 67">
            <a:extLst>
              <a:ext uri="{FF2B5EF4-FFF2-40B4-BE49-F238E27FC236}">
                <a16:creationId xmlns:a16="http://schemas.microsoft.com/office/drawing/2014/main" id="{8F529DB5-64E9-47D1-BF38-298922AFB14B}"/>
              </a:ext>
            </a:extLst>
          </p:cNvPr>
          <p:cNvSpPr>
            <a:spLocks noGrp="1"/>
          </p:cNvSpPr>
          <p:nvPr>
            <p:ph type="pic" sz="quarter" idx="125"/>
          </p:nvPr>
        </p:nvSpPr>
        <p:spPr>
          <a:xfrm>
            <a:off x="10928352" y="5340000"/>
            <a:ext cx="755650" cy="756000"/>
          </a:xfrm>
          <a:prstGeom prst="ellipse">
            <a:avLst/>
          </a:prstGeom>
        </p:spPr>
        <p:txBody>
          <a:bodyPr anchor="ctr">
            <a:noAutofit/>
          </a:bodyPr>
          <a:lstStyle>
            <a:lvl1pPr algn="ctr">
              <a:defRPr sz="1000">
                <a:solidFill>
                  <a:schemeClr val="tx2"/>
                </a:solidFill>
              </a:defRPr>
            </a:lvl1pPr>
          </a:lstStyle>
          <a:p>
            <a:r>
              <a:rPr lang="en-US"/>
              <a:t>Click icon to add picture</a:t>
            </a:r>
          </a:p>
        </p:txBody>
      </p:sp>
      <p:sp>
        <p:nvSpPr>
          <p:cNvPr id="7" name="Text Placeholder 6">
            <a:extLst>
              <a:ext uri="{FF2B5EF4-FFF2-40B4-BE49-F238E27FC236}">
                <a16:creationId xmlns:a16="http://schemas.microsoft.com/office/drawing/2014/main" id="{86926508-764B-4E2D-930A-3CD89B8E6816}"/>
              </a:ext>
            </a:extLst>
          </p:cNvPr>
          <p:cNvSpPr>
            <a:spLocks noGrp="1"/>
          </p:cNvSpPr>
          <p:nvPr>
            <p:ph type="body" sz="quarter" idx="126" hasCustomPrompt="1"/>
          </p:nvPr>
        </p:nvSpPr>
        <p:spPr>
          <a:xfrm>
            <a:off x="508000" y="1625600"/>
            <a:ext cx="2651125" cy="276999"/>
          </a:xfrm>
        </p:spPr>
        <p:txBody>
          <a:bodyPr>
            <a:noAutofit/>
          </a:bodyPr>
          <a:lstStyle>
            <a:lvl1pPr>
              <a:defRPr sz="1800" b="1">
                <a:solidFill>
                  <a:schemeClr val="tx2"/>
                </a:solidFill>
              </a:defRPr>
            </a:lvl1pPr>
          </a:lstStyle>
          <a:p>
            <a:pPr lvl="0"/>
            <a:r>
              <a:rPr lang="en-US"/>
              <a:t>Sub-title</a:t>
            </a:r>
          </a:p>
        </p:txBody>
      </p:sp>
      <p:sp>
        <p:nvSpPr>
          <p:cNvPr id="9" name="Text Placeholder 8">
            <a:extLst>
              <a:ext uri="{FF2B5EF4-FFF2-40B4-BE49-F238E27FC236}">
                <a16:creationId xmlns:a16="http://schemas.microsoft.com/office/drawing/2014/main" id="{9149CD55-EAC2-4636-B8D4-79E21612550D}"/>
              </a:ext>
            </a:extLst>
          </p:cNvPr>
          <p:cNvSpPr>
            <a:spLocks noGrp="1"/>
          </p:cNvSpPr>
          <p:nvPr>
            <p:ph type="body" sz="quarter" idx="127"/>
          </p:nvPr>
        </p:nvSpPr>
        <p:spPr>
          <a:xfrm>
            <a:off x="508000" y="2088000"/>
            <a:ext cx="2651125" cy="1046440"/>
          </a:xfrm>
        </p:spPr>
        <p:txBody>
          <a:bodyPr>
            <a:no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stStyle>
          <a:p>
            <a:pPr lvl="0"/>
            <a:r>
              <a:rPr lang="en-US"/>
              <a:t>Click to edit Master text styles</a:t>
            </a:r>
          </a:p>
          <a:p>
            <a:pPr lvl="1"/>
            <a:r>
              <a:rPr lang="en-US"/>
              <a:t>Second level</a:t>
            </a:r>
          </a:p>
          <a:p>
            <a:pPr lvl="2"/>
            <a:r>
              <a:rPr lang="en-US"/>
              <a:t>Third level</a:t>
            </a:r>
          </a:p>
        </p:txBody>
      </p:sp>
      <p:cxnSp>
        <p:nvCxnSpPr>
          <p:cNvPr id="11" name="Straight Connector 10">
            <a:extLst>
              <a:ext uri="{FF2B5EF4-FFF2-40B4-BE49-F238E27FC236}">
                <a16:creationId xmlns:a16="http://schemas.microsoft.com/office/drawing/2014/main" id="{5D89FAA1-570D-44DA-97B7-06F8E31F9F2B}"/>
              </a:ext>
            </a:extLst>
          </p:cNvPr>
          <p:cNvCxnSpPr>
            <a:cxnSpLocks/>
          </p:cNvCxnSpPr>
          <p:nvPr userDrawn="1"/>
        </p:nvCxnSpPr>
        <p:spPr>
          <a:xfrm>
            <a:off x="508000" y="3312000"/>
            <a:ext cx="265112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C701763-BB29-4F48-A9B5-5D6831721420}"/>
              </a:ext>
            </a:extLst>
          </p:cNvPr>
          <p:cNvCxnSpPr>
            <a:cxnSpLocks/>
          </p:cNvCxnSpPr>
          <p:nvPr userDrawn="1"/>
        </p:nvCxnSpPr>
        <p:spPr>
          <a:xfrm>
            <a:off x="3349625" y="3312000"/>
            <a:ext cx="2651125"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4" name="Text Placeholder 6">
            <a:extLst>
              <a:ext uri="{FF2B5EF4-FFF2-40B4-BE49-F238E27FC236}">
                <a16:creationId xmlns:a16="http://schemas.microsoft.com/office/drawing/2014/main" id="{F93292CB-593B-4524-8510-509209708937}"/>
              </a:ext>
            </a:extLst>
          </p:cNvPr>
          <p:cNvSpPr>
            <a:spLocks noGrp="1"/>
          </p:cNvSpPr>
          <p:nvPr>
            <p:ph type="body" sz="quarter" idx="128" hasCustomPrompt="1"/>
          </p:nvPr>
        </p:nvSpPr>
        <p:spPr>
          <a:xfrm>
            <a:off x="3349625" y="1625600"/>
            <a:ext cx="2651125" cy="276999"/>
          </a:xfrm>
        </p:spPr>
        <p:txBody>
          <a:bodyPr>
            <a:noAutofit/>
          </a:bodyPr>
          <a:lstStyle>
            <a:lvl1pPr>
              <a:defRPr sz="1800" b="1">
                <a:solidFill>
                  <a:schemeClr val="tx2"/>
                </a:solidFill>
              </a:defRPr>
            </a:lvl1pPr>
          </a:lstStyle>
          <a:p>
            <a:pPr lvl="0"/>
            <a:r>
              <a:rPr lang="en-US"/>
              <a:t>Sub-title</a:t>
            </a:r>
          </a:p>
        </p:txBody>
      </p:sp>
      <p:sp>
        <p:nvSpPr>
          <p:cNvPr id="135" name="Text Placeholder 8">
            <a:extLst>
              <a:ext uri="{FF2B5EF4-FFF2-40B4-BE49-F238E27FC236}">
                <a16:creationId xmlns:a16="http://schemas.microsoft.com/office/drawing/2014/main" id="{A0B86046-42FE-495C-B6BF-D7B99AE3B8D0}"/>
              </a:ext>
            </a:extLst>
          </p:cNvPr>
          <p:cNvSpPr>
            <a:spLocks noGrp="1"/>
          </p:cNvSpPr>
          <p:nvPr>
            <p:ph type="body" sz="quarter" idx="129"/>
          </p:nvPr>
        </p:nvSpPr>
        <p:spPr>
          <a:xfrm>
            <a:off x="3349625" y="2088000"/>
            <a:ext cx="2651125" cy="1046440"/>
          </a:xfrm>
        </p:spPr>
        <p:txBody>
          <a:bodyPr>
            <a:no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stStyle>
          <a:p>
            <a:pPr lvl="0"/>
            <a:r>
              <a:rPr lang="en-US"/>
              <a:t>Click to edit Master text styles</a:t>
            </a:r>
          </a:p>
          <a:p>
            <a:pPr lvl="1"/>
            <a:r>
              <a:rPr lang="en-US"/>
              <a:t>Second level</a:t>
            </a:r>
          </a:p>
          <a:p>
            <a:pPr lvl="2"/>
            <a:r>
              <a:rPr lang="en-US"/>
              <a:t>Third level</a:t>
            </a:r>
          </a:p>
        </p:txBody>
      </p:sp>
      <p:cxnSp>
        <p:nvCxnSpPr>
          <p:cNvPr id="136" name="Straight Connector 135">
            <a:extLst>
              <a:ext uri="{FF2B5EF4-FFF2-40B4-BE49-F238E27FC236}">
                <a16:creationId xmlns:a16="http://schemas.microsoft.com/office/drawing/2014/main" id="{78D03F11-7E93-475B-9493-8FA6EE10B00A}"/>
              </a:ext>
            </a:extLst>
          </p:cNvPr>
          <p:cNvCxnSpPr>
            <a:cxnSpLocks/>
          </p:cNvCxnSpPr>
          <p:nvPr userDrawn="1"/>
        </p:nvCxnSpPr>
        <p:spPr>
          <a:xfrm>
            <a:off x="6191250" y="3312000"/>
            <a:ext cx="2651125"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7" name="Text Placeholder 6">
            <a:extLst>
              <a:ext uri="{FF2B5EF4-FFF2-40B4-BE49-F238E27FC236}">
                <a16:creationId xmlns:a16="http://schemas.microsoft.com/office/drawing/2014/main" id="{463ABE27-5AC7-4B48-AB4C-A8A49B2FF902}"/>
              </a:ext>
            </a:extLst>
          </p:cNvPr>
          <p:cNvSpPr>
            <a:spLocks noGrp="1"/>
          </p:cNvSpPr>
          <p:nvPr>
            <p:ph type="body" sz="quarter" idx="130" hasCustomPrompt="1"/>
          </p:nvPr>
        </p:nvSpPr>
        <p:spPr>
          <a:xfrm>
            <a:off x="6191250" y="1625600"/>
            <a:ext cx="2651125" cy="276999"/>
          </a:xfrm>
        </p:spPr>
        <p:txBody>
          <a:bodyPr>
            <a:noAutofit/>
          </a:bodyPr>
          <a:lstStyle>
            <a:lvl1pPr>
              <a:defRPr sz="1800" b="1">
                <a:solidFill>
                  <a:schemeClr val="tx2"/>
                </a:solidFill>
              </a:defRPr>
            </a:lvl1pPr>
          </a:lstStyle>
          <a:p>
            <a:pPr lvl="0"/>
            <a:r>
              <a:rPr lang="en-US"/>
              <a:t>Sub-title</a:t>
            </a:r>
          </a:p>
        </p:txBody>
      </p:sp>
      <p:sp>
        <p:nvSpPr>
          <p:cNvPr id="138" name="Text Placeholder 8">
            <a:extLst>
              <a:ext uri="{FF2B5EF4-FFF2-40B4-BE49-F238E27FC236}">
                <a16:creationId xmlns:a16="http://schemas.microsoft.com/office/drawing/2014/main" id="{8EA739A5-CBFE-4540-B089-84C462F1FD17}"/>
              </a:ext>
            </a:extLst>
          </p:cNvPr>
          <p:cNvSpPr>
            <a:spLocks noGrp="1"/>
          </p:cNvSpPr>
          <p:nvPr>
            <p:ph type="body" sz="quarter" idx="131"/>
          </p:nvPr>
        </p:nvSpPr>
        <p:spPr>
          <a:xfrm>
            <a:off x="6191250" y="2088000"/>
            <a:ext cx="2651125" cy="1046440"/>
          </a:xfrm>
        </p:spPr>
        <p:txBody>
          <a:bodyPr>
            <a:no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stStyle>
          <a:p>
            <a:pPr lvl="0"/>
            <a:r>
              <a:rPr lang="en-US"/>
              <a:t>Click to edit Master text styles</a:t>
            </a:r>
          </a:p>
          <a:p>
            <a:pPr lvl="1"/>
            <a:r>
              <a:rPr lang="en-US"/>
              <a:t>Second level</a:t>
            </a:r>
          </a:p>
          <a:p>
            <a:pPr lvl="2"/>
            <a:r>
              <a:rPr lang="en-US"/>
              <a:t>Third level</a:t>
            </a:r>
          </a:p>
        </p:txBody>
      </p:sp>
      <p:cxnSp>
        <p:nvCxnSpPr>
          <p:cNvPr id="139" name="Straight Connector 138">
            <a:extLst>
              <a:ext uri="{FF2B5EF4-FFF2-40B4-BE49-F238E27FC236}">
                <a16:creationId xmlns:a16="http://schemas.microsoft.com/office/drawing/2014/main" id="{36BBC1A8-6CE1-4096-87DC-E299B1BCD030}"/>
              </a:ext>
            </a:extLst>
          </p:cNvPr>
          <p:cNvCxnSpPr>
            <a:cxnSpLocks/>
          </p:cNvCxnSpPr>
          <p:nvPr userDrawn="1"/>
        </p:nvCxnSpPr>
        <p:spPr>
          <a:xfrm>
            <a:off x="9032875" y="3312000"/>
            <a:ext cx="2651125"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0" name="Text Placeholder 6">
            <a:extLst>
              <a:ext uri="{FF2B5EF4-FFF2-40B4-BE49-F238E27FC236}">
                <a16:creationId xmlns:a16="http://schemas.microsoft.com/office/drawing/2014/main" id="{0FA5C9F1-15FA-43A1-879C-EB38A6923694}"/>
              </a:ext>
            </a:extLst>
          </p:cNvPr>
          <p:cNvSpPr>
            <a:spLocks noGrp="1"/>
          </p:cNvSpPr>
          <p:nvPr>
            <p:ph type="body" sz="quarter" idx="132" hasCustomPrompt="1"/>
          </p:nvPr>
        </p:nvSpPr>
        <p:spPr>
          <a:xfrm>
            <a:off x="9032875" y="1625600"/>
            <a:ext cx="2651125" cy="276999"/>
          </a:xfrm>
        </p:spPr>
        <p:txBody>
          <a:bodyPr>
            <a:noAutofit/>
          </a:bodyPr>
          <a:lstStyle>
            <a:lvl1pPr>
              <a:defRPr sz="1800" b="1">
                <a:solidFill>
                  <a:schemeClr val="tx2"/>
                </a:solidFill>
              </a:defRPr>
            </a:lvl1pPr>
          </a:lstStyle>
          <a:p>
            <a:pPr lvl="0"/>
            <a:r>
              <a:rPr lang="en-US"/>
              <a:t>Sub-title</a:t>
            </a:r>
          </a:p>
        </p:txBody>
      </p:sp>
      <p:sp>
        <p:nvSpPr>
          <p:cNvPr id="141" name="Text Placeholder 8">
            <a:extLst>
              <a:ext uri="{FF2B5EF4-FFF2-40B4-BE49-F238E27FC236}">
                <a16:creationId xmlns:a16="http://schemas.microsoft.com/office/drawing/2014/main" id="{82528E1A-C6CB-4EE4-8F05-AA0D019CD7D8}"/>
              </a:ext>
            </a:extLst>
          </p:cNvPr>
          <p:cNvSpPr>
            <a:spLocks noGrp="1"/>
          </p:cNvSpPr>
          <p:nvPr>
            <p:ph type="body" sz="quarter" idx="133"/>
          </p:nvPr>
        </p:nvSpPr>
        <p:spPr>
          <a:xfrm>
            <a:off x="9032875" y="2088000"/>
            <a:ext cx="2651125" cy="1046440"/>
          </a:xfrm>
        </p:spPr>
        <p:txBody>
          <a:bodyPr>
            <a:no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stStyle>
          <a:p>
            <a:pPr lvl="0"/>
            <a:r>
              <a:rPr lang="en-US"/>
              <a:t>Click to edit Master text styles</a:t>
            </a:r>
          </a:p>
          <a:p>
            <a:pPr lvl="1"/>
            <a:r>
              <a:rPr lang="en-US"/>
              <a:t>Second level</a:t>
            </a:r>
          </a:p>
          <a:p>
            <a:pPr lvl="2"/>
            <a:r>
              <a:rPr lang="en-US"/>
              <a:t>Third level</a:t>
            </a:r>
          </a:p>
        </p:txBody>
      </p:sp>
      <p:sp>
        <p:nvSpPr>
          <p:cNvPr id="63" name="Text Placeholder 7">
            <a:extLst>
              <a:ext uri="{FF2B5EF4-FFF2-40B4-BE49-F238E27FC236}">
                <a16:creationId xmlns:a16="http://schemas.microsoft.com/office/drawing/2014/main" id="{842CB04C-E2EF-40BC-AACA-732003B9F32D}"/>
              </a:ext>
            </a:extLst>
          </p:cNvPr>
          <p:cNvSpPr>
            <a:spLocks noGrp="1"/>
          </p:cNvSpPr>
          <p:nvPr>
            <p:ph type="body" sz="quarter" idx="13" hasCustomPrompt="1"/>
          </p:nvPr>
        </p:nvSpPr>
        <p:spPr>
          <a:xfrm>
            <a:off x="508000" y="1175564"/>
            <a:ext cx="11176000" cy="276999"/>
          </a:xfrm>
        </p:spPr>
        <p:txBody>
          <a:bodyPr>
            <a:noAutofit/>
          </a:bodyPr>
          <a:lstStyle>
            <a:lvl1pPr>
              <a:defRPr sz="1800" b="1" cap="none" baseline="0">
                <a:solidFill>
                  <a:schemeClr val="tx2"/>
                </a:solidFill>
              </a:defRPr>
            </a:lvl1pPr>
            <a:lvl2pPr marL="0" indent="0">
              <a:buNone/>
              <a:defRPr/>
            </a:lvl2pPr>
          </a:lstStyle>
          <a:p>
            <a:pPr lvl="0"/>
            <a:r>
              <a:rPr lang="en-US"/>
              <a:t>Click to insert sub-headline</a:t>
            </a:r>
          </a:p>
        </p:txBody>
      </p:sp>
      <p:pic>
        <p:nvPicPr>
          <p:cNvPr id="60" name="Picture 59" descr="A picture containing text&#10;&#10;Description automatically generated">
            <a:extLst>
              <a:ext uri="{FF2B5EF4-FFF2-40B4-BE49-F238E27FC236}">
                <a16:creationId xmlns:a16="http://schemas.microsoft.com/office/drawing/2014/main" id="{5D3B2102-0EC3-43E2-8AF1-AD40B4AF675F}"/>
              </a:ext>
            </a:extLst>
          </p:cNvPr>
          <p:cNvPicPr>
            <a:picLocks noChangeAspect="1"/>
          </p:cNvPicPr>
          <p:nvPr userDrawn="1"/>
        </p:nvPicPr>
        <p:blipFill rotWithShape="1">
          <a:blip r:embed="rId6"/>
          <a:srcRect b="34759"/>
          <a:stretch/>
        </p:blipFill>
        <p:spPr>
          <a:xfrm>
            <a:off x="11923544" y="6408737"/>
            <a:ext cx="268456" cy="223795"/>
          </a:xfrm>
          <a:prstGeom prst="rect">
            <a:avLst/>
          </a:prstGeom>
        </p:spPr>
      </p:pic>
      <p:pic>
        <p:nvPicPr>
          <p:cNvPr id="61" name="Picture 60" descr="A picture containing text&#10;&#10;Description automatically generated">
            <a:extLst>
              <a:ext uri="{FF2B5EF4-FFF2-40B4-BE49-F238E27FC236}">
                <a16:creationId xmlns:a16="http://schemas.microsoft.com/office/drawing/2014/main" id="{3669A3D2-239C-4B06-9155-DB48D581DF62}"/>
              </a:ext>
            </a:extLst>
          </p:cNvPr>
          <p:cNvPicPr>
            <a:picLocks noChangeAspect="1"/>
          </p:cNvPicPr>
          <p:nvPr userDrawn="1"/>
        </p:nvPicPr>
        <p:blipFill>
          <a:blip r:embed="rId6"/>
          <a:stretch>
            <a:fillRect/>
          </a:stretch>
        </p:blipFill>
        <p:spPr>
          <a:xfrm>
            <a:off x="0" y="413022"/>
            <a:ext cx="262991" cy="336044"/>
          </a:xfrm>
          <a:prstGeom prst="rect">
            <a:avLst/>
          </a:prstGeom>
        </p:spPr>
      </p:pic>
      <p:sp>
        <p:nvSpPr>
          <p:cNvPr id="59" name="Text Placeholder 44">
            <a:extLst>
              <a:ext uri="{FF2B5EF4-FFF2-40B4-BE49-F238E27FC236}">
                <a16:creationId xmlns:a16="http://schemas.microsoft.com/office/drawing/2014/main" id="{4C2D3335-FD16-324A-BEC9-359616BB91AC}"/>
              </a:ext>
            </a:extLst>
          </p:cNvPr>
          <p:cNvSpPr>
            <a:spLocks noGrp="1"/>
          </p:cNvSpPr>
          <p:nvPr>
            <p:ph type="body" sz="quarter" idx="45" hasCustomPrompt="1"/>
          </p:nvPr>
        </p:nvSpPr>
        <p:spPr>
          <a:xfrm>
            <a:off x="2075498" y="6417480"/>
            <a:ext cx="6591617" cy="180000"/>
          </a:xfrm>
        </p:spPr>
        <p:txBody>
          <a:bodyPr anchor="t">
            <a:noAutofit/>
          </a:bodyPr>
          <a:lstStyle>
            <a:lvl1pPr>
              <a:spcAft>
                <a:spcPts val="0"/>
              </a:spcAft>
              <a:defRPr sz="800" b="0">
                <a:solidFill>
                  <a:schemeClr val="tx2"/>
                </a:solidFill>
              </a:defRPr>
            </a:lvl1pPr>
            <a:lvl2pPr marL="0" indent="0">
              <a:buNone/>
              <a:defRPr/>
            </a:lvl2pPr>
          </a:lstStyle>
          <a:p>
            <a:pPr lvl="0"/>
            <a:r>
              <a:rPr lang="en-US"/>
              <a:t>Add footnotes here if needed</a:t>
            </a:r>
          </a:p>
        </p:txBody>
      </p:sp>
    </p:spTree>
    <p:custDataLst>
      <p:tags r:id="rId1"/>
    </p:custDataLst>
    <p:extLst>
      <p:ext uri="{BB962C8B-B14F-4D97-AF65-F5344CB8AC3E}">
        <p14:creationId xmlns:p14="http://schemas.microsoft.com/office/powerpoint/2010/main" val="4245428984"/>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O NOT USE - INSTRUCTIONAL 10">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05DC691D-C8F0-455A-BC71-315D5923C764}"/>
              </a:ext>
            </a:extLst>
          </p:cNvPr>
          <p:cNvGraphicFramePr>
            <a:graphicFrameLocks noChangeAspect="1"/>
          </p:cNvGraphicFramePr>
          <p:nvPr userDrawn="1">
            <p:custDataLst>
              <p:tags r:id="rId2"/>
            </p:custDataLst>
            <p:extLst>
              <p:ext uri="{D42A27DB-BD31-4B8C-83A1-F6EECF244321}">
                <p14:modId xmlns:p14="http://schemas.microsoft.com/office/powerpoint/2010/main" val="27456785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05DC691D-C8F0-455A-BC71-315D5923C76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36E14A1B-F047-5539-1D4A-64BE174746F0}"/>
              </a:ext>
            </a:extLst>
          </p:cNvPr>
          <p:cNvPicPr>
            <a:picLocks noChangeAspect="1"/>
          </p:cNvPicPr>
          <p:nvPr userDrawn="1"/>
        </p:nvPicPr>
        <p:blipFill>
          <a:blip r:embed="rId6"/>
          <a:stretch>
            <a:fillRect/>
          </a:stretch>
        </p:blipFill>
        <p:spPr>
          <a:xfrm>
            <a:off x="-351692" y="0"/>
            <a:ext cx="12560300" cy="6858000"/>
          </a:xfrm>
          <a:prstGeom prst="rect">
            <a:avLst/>
          </a:prstGeom>
        </p:spPr>
      </p:pic>
    </p:spTree>
    <p:custDataLst>
      <p:tags r:id="rId1"/>
    </p:custDataLst>
    <p:extLst>
      <p:ext uri="{BB962C8B-B14F-4D97-AF65-F5344CB8AC3E}">
        <p14:creationId xmlns:p14="http://schemas.microsoft.com/office/powerpoint/2010/main" val="768664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O NOT USE - INSTRUCTIONAL 2">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05DC691D-C8F0-455A-BC71-315D5923C764}"/>
              </a:ext>
            </a:extLst>
          </p:cNvPr>
          <p:cNvGraphicFramePr>
            <a:graphicFrameLocks noChangeAspect="1"/>
          </p:cNvGraphicFramePr>
          <p:nvPr userDrawn="1">
            <p:custDataLst>
              <p:tags r:id="rId2"/>
            </p:custDataLst>
            <p:extLst>
              <p:ext uri="{D42A27DB-BD31-4B8C-83A1-F6EECF244321}">
                <p14:modId xmlns:p14="http://schemas.microsoft.com/office/powerpoint/2010/main" val="22574087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05DC691D-C8F0-455A-BC71-315D5923C76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504B807D-FBA2-69D9-7E72-387CD8ABA3DA}"/>
              </a:ext>
            </a:extLst>
          </p:cNvPr>
          <p:cNvPicPr>
            <a:picLocks noChangeAspect="1"/>
          </p:cNvPicPr>
          <p:nvPr userDrawn="1"/>
        </p:nvPicPr>
        <p:blipFill>
          <a:blip r:embed="rId6"/>
          <a:stretch>
            <a:fillRect/>
          </a:stretch>
        </p:blipFill>
        <p:spPr>
          <a:xfrm>
            <a:off x="-386862" y="0"/>
            <a:ext cx="12801599" cy="6858000"/>
          </a:xfrm>
          <a:prstGeom prst="rect">
            <a:avLst/>
          </a:prstGeom>
        </p:spPr>
      </p:pic>
    </p:spTree>
    <p:custDataLst>
      <p:tags r:id="rId1"/>
    </p:custDataLst>
    <p:extLst>
      <p:ext uri="{BB962C8B-B14F-4D97-AF65-F5344CB8AC3E}">
        <p14:creationId xmlns:p14="http://schemas.microsoft.com/office/powerpoint/2010/main" val="11522430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Join the Conversa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0AF07F1-2D54-4C6C-80A6-B64273A8419F}"/>
              </a:ext>
            </a:extLst>
          </p:cNvPr>
          <p:cNvGraphicFramePr>
            <a:graphicFrameLocks noChangeAspect="1"/>
          </p:cNvGraphicFramePr>
          <p:nvPr userDrawn="1">
            <p:custDataLst>
              <p:tags r:id="rId2"/>
            </p:custDataLst>
            <p:extLst>
              <p:ext uri="{D42A27DB-BD31-4B8C-83A1-F6EECF244321}">
                <p14:modId xmlns:p14="http://schemas.microsoft.com/office/powerpoint/2010/main" val="14763492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3" name="Object 2" hidden="1">
                        <a:extLst>
                          <a:ext uri="{FF2B5EF4-FFF2-40B4-BE49-F238E27FC236}">
                            <a16:creationId xmlns:a16="http://schemas.microsoft.com/office/drawing/2014/main" id="{F0AF07F1-2D54-4C6C-80A6-B64273A8419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6906F94E-1C2F-4781-B0CF-14A97FEDE6C6}"/>
              </a:ext>
            </a:extLst>
          </p:cNvPr>
          <p:cNvSpPr txBox="1"/>
          <p:nvPr userDrawn="1"/>
        </p:nvSpPr>
        <p:spPr>
          <a:xfrm>
            <a:off x="507998" y="1452563"/>
            <a:ext cx="5492752" cy="1795363"/>
          </a:xfrm>
          <a:prstGeom prst="rect">
            <a:avLst/>
          </a:prstGeom>
        </p:spPr>
        <p:txBody>
          <a:bodyPr vert="horz" wrap="square" lIns="0" tIns="0" rIns="0" bIns="0" rtlCol="0">
            <a:noAutofit/>
          </a:bodyPr>
          <a:lstStyle/>
          <a:p>
            <a:pPr marL="0" marR="0" lvl="0" indent="0" algn="l" defTabSz="914400" rtl="0" eaLnBrk="1" fontAlgn="auto" latinLnBrk="0" hangingPunct="1">
              <a:lnSpc>
                <a:spcPts val="7000"/>
              </a:lnSpc>
              <a:spcBef>
                <a:spcPts val="0"/>
              </a:spcBef>
              <a:spcAft>
                <a:spcPts val="0"/>
              </a:spcAft>
              <a:buClr>
                <a:srgbClr val="0B2E44"/>
              </a:buClr>
              <a:buSzTx/>
              <a:buFont typeface="Arial"/>
              <a:buNone/>
              <a:tabLst/>
              <a:defRPr/>
            </a:pPr>
            <a:r>
              <a:rPr kumimoji="0" lang="en-US" sz="6600" b="1" i="0" u="none" strike="noStrike" kern="0" cap="none" spc="-200" normalizeH="0" baseline="0" noProof="0">
                <a:ln>
                  <a:noFill/>
                </a:ln>
                <a:solidFill>
                  <a:schemeClr val="accent1"/>
                </a:solidFill>
                <a:effectLst/>
                <a:uLnTx/>
                <a:uFillTx/>
                <a:latin typeface="+mj-lt"/>
                <a:cs typeface="Arial"/>
                <a:sym typeface="Arial"/>
              </a:rPr>
              <a:t>Join The Conversation</a:t>
            </a:r>
          </a:p>
        </p:txBody>
      </p:sp>
      <p:sp>
        <p:nvSpPr>
          <p:cNvPr id="16" name="TextBox 15">
            <a:extLst>
              <a:ext uri="{FF2B5EF4-FFF2-40B4-BE49-F238E27FC236}">
                <a16:creationId xmlns:a16="http://schemas.microsoft.com/office/drawing/2014/main" id="{55442DB4-EE80-4FD4-A865-34E23885A97D}"/>
              </a:ext>
            </a:extLst>
          </p:cNvPr>
          <p:cNvSpPr txBox="1">
            <a:spLocks/>
          </p:cNvSpPr>
          <p:nvPr userDrawn="1"/>
        </p:nvSpPr>
        <p:spPr>
          <a:xfrm>
            <a:off x="508000" y="3342601"/>
            <a:ext cx="4321175" cy="430887"/>
          </a:xfrm>
          <a:prstGeom prst="rect">
            <a:avLst/>
          </a:prstGeom>
        </p:spPr>
        <p:txBody>
          <a:bodyPr vert="horz" wrap="square" lIns="0" tIns="0" rIns="0" bIns="0" rtlCol="0">
            <a:noAutofit/>
          </a:bodyPr>
          <a:lstStyle/>
          <a:p>
            <a:pPr marL="0" marR="0" lvl="0" indent="0" algn="l" defTabSz="914400" rtl="0" eaLnBrk="1" fontAlgn="auto" latinLnBrk="0" hangingPunct="1">
              <a:lnSpc>
                <a:spcPct val="100000"/>
              </a:lnSpc>
              <a:spcBef>
                <a:spcPts val="0"/>
              </a:spcBef>
              <a:spcAft>
                <a:spcPts val="600"/>
              </a:spcAft>
              <a:buClr>
                <a:srgbClr val="0B2E44"/>
              </a:buClr>
              <a:buSzTx/>
              <a:buFont typeface="Arial"/>
              <a:buNone/>
              <a:tabLst/>
              <a:defRPr/>
            </a:pPr>
            <a:r>
              <a:rPr kumimoji="0" lang="en-US" sz="1400" b="1" i="0" u="none" strike="noStrike" kern="0" cap="none" spc="0" normalizeH="0" baseline="0" noProof="0">
                <a:ln>
                  <a:noFill/>
                </a:ln>
                <a:solidFill>
                  <a:schemeClr val="tx2"/>
                </a:solidFill>
                <a:effectLst/>
                <a:uLnTx/>
                <a:uFillTx/>
                <a:latin typeface="+mn-lt"/>
                <a:cs typeface="Arial"/>
                <a:sym typeface="Arial"/>
              </a:rPr>
              <a:t>For questions, comments or more information, email us at </a:t>
            </a:r>
            <a:r>
              <a:rPr kumimoji="0" lang="en-US" sz="1400" b="1" i="0" u="none" strike="noStrike" kern="0" cap="none" spc="0" normalizeH="0" baseline="0" noProof="0">
                <a:ln>
                  <a:noFill/>
                </a:ln>
                <a:solidFill>
                  <a:schemeClr val="accent2"/>
                </a:solidFill>
                <a:effectLst/>
                <a:uLnTx/>
                <a:uFillTx/>
                <a:latin typeface="+mn-lt"/>
                <a:cs typeface="Arial"/>
                <a:sym typeface="Arial"/>
                <a:hlinkClick r:id="rId6">
                  <a:extLst>
                    <a:ext uri="{A12FA001-AC4F-418D-AE19-62706E023703}">
                      <ahyp:hlinkClr xmlns:ahyp="http://schemas.microsoft.com/office/drawing/2018/hyperlinkcolor" val="tx"/>
                    </a:ext>
                  </a:extLst>
                </a:hlinkClick>
              </a:rPr>
              <a:t>webinarinfo@commvault.com</a:t>
            </a:r>
            <a:r>
              <a:rPr kumimoji="0" lang="en-US" sz="1400" b="1" i="0" u="none" strike="noStrike" kern="0" cap="none" spc="0" normalizeH="0" baseline="0" noProof="0">
                <a:ln>
                  <a:noFill/>
                </a:ln>
                <a:solidFill>
                  <a:schemeClr val="tx2"/>
                </a:solidFill>
                <a:effectLst/>
                <a:uLnTx/>
                <a:uFillTx/>
                <a:latin typeface="+mn-lt"/>
                <a:cs typeface="Arial"/>
                <a:sym typeface="Arial"/>
              </a:rPr>
              <a:t>.</a:t>
            </a:r>
          </a:p>
        </p:txBody>
      </p:sp>
      <p:sp>
        <p:nvSpPr>
          <p:cNvPr id="25" name="Footer Placeholder 24">
            <a:extLst>
              <a:ext uri="{FF2B5EF4-FFF2-40B4-BE49-F238E27FC236}">
                <a16:creationId xmlns:a16="http://schemas.microsoft.com/office/drawing/2014/main" id="{DE1DBBE1-4B9F-4910-82BF-CB567F048737}"/>
              </a:ext>
            </a:extLst>
          </p:cNvPr>
          <p:cNvSpPr>
            <a:spLocks noGrp="1"/>
          </p:cNvSpPr>
          <p:nvPr>
            <p:ph type="ftr" sz="quarter" idx="11"/>
          </p:nvPr>
        </p:nvSpPr>
        <p:spPr>
          <a:xfrm>
            <a:off x="8842375" y="6417480"/>
            <a:ext cx="2435125" cy="180000"/>
          </a:xfrm>
        </p:spPr>
        <p:txBody>
          <a:bodyPr>
            <a:noAutofit/>
          </a:bodyPr>
          <a:lstStyle/>
          <a:p>
            <a:r>
              <a:rPr lang="en-US"/>
              <a:t>Copyright © 2022 Commvault  |  All Rights Reserved</a:t>
            </a:r>
          </a:p>
        </p:txBody>
      </p:sp>
      <p:sp>
        <p:nvSpPr>
          <p:cNvPr id="26" name="Slide Number Placeholder 25">
            <a:extLst>
              <a:ext uri="{FF2B5EF4-FFF2-40B4-BE49-F238E27FC236}">
                <a16:creationId xmlns:a16="http://schemas.microsoft.com/office/drawing/2014/main" id="{3B366CF5-A3EF-4CEC-A59D-B2550A1E8D36}"/>
              </a:ext>
            </a:extLst>
          </p:cNvPr>
          <p:cNvSpPr>
            <a:spLocks noGrp="1"/>
          </p:cNvSpPr>
          <p:nvPr>
            <p:ph type="sldNum" sz="quarter" idx="12"/>
          </p:nvPr>
        </p:nvSpPr>
        <p:spPr>
          <a:xfrm>
            <a:off x="11452760" y="6417480"/>
            <a:ext cx="216000" cy="180000"/>
          </a:xfrm>
        </p:spPr>
        <p:txBody>
          <a:bodyPr>
            <a:noAutofit/>
          </a:bodyPr>
          <a:lstStyle/>
          <a:p>
            <a:fld id="{07B3607E-E1C3-4266-9CAB-24052C78EA25}" type="slidenum">
              <a:rPr lang="en-US" smtClean="0"/>
              <a:pPr/>
              <a:t>‹#›</a:t>
            </a:fld>
            <a:endParaRPr lang="en-US"/>
          </a:p>
        </p:txBody>
      </p:sp>
      <p:sp>
        <p:nvSpPr>
          <p:cNvPr id="7" name="Text Placeholder 6">
            <a:extLst>
              <a:ext uri="{FF2B5EF4-FFF2-40B4-BE49-F238E27FC236}">
                <a16:creationId xmlns:a16="http://schemas.microsoft.com/office/drawing/2014/main" id="{45537ED4-2067-4E68-B720-8715EB1B2E3D}"/>
              </a:ext>
            </a:extLst>
          </p:cNvPr>
          <p:cNvSpPr>
            <a:spLocks noGrp="1"/>
          </p:cNvSpPr>
          <p:nvPr>
            <p:ph type="body" sz="quarter" idx="13" hasCustomPrompt="1"/>
          </p:nvPr>
        </p:nvSpPr>
        <p:spPr>
          <a:xfrm>
            <a:off x="1263650" y="4916650"/>
            <a:ext cx="3789363" cy="246221"/>
          </a:xfrm>
        </p:spPr>
        <p:txBody>
          <a:bodyPr>
            <a:noAutofit/>
          </a:bodyPr>
          <a:lstStyle>
            <a:lvl1pPr>
              <a:defRPr>
                <a:solidFill>
                  <a:schemeClr val="accent2"/>
                </a:solidFill>
              </a:defRPr>
            </a:lvl1pPr>
          </a:lstStyle>
          <a:p>
            <a:pPr lvl="0"/>
            <a:r>
              <a:rPr lang="en-US"/>
              <a:t>Add social link</a:t>
            </a:r>
          </a:p>
        </p:txBody>
      </p:sp>
      <p:sp>
        <p:nvSpPr>
          <p:cNvPr id="22" name="Text Placeholder 6">
            <a:extLst>
              <a:ext uri="{FF2B5EF4-FFF2-40B4-BE49-F238E27FC236}">
                <a16:creationId xmlns:a16="http://schemas.microsoft.com/office/drawing/2014/main" id="{11458A31-41D6-4AF7-908C-A13D3F3490A8}"/>
              </a:ext>
            </a:extLst>
          </p:cNvPr>
          <p:cNvSpPr>
            <a:spLocks noGrp="1"/>
          </p:cNvSpPr>
          <p:nvPr>
            <p:ph type="body" sz="quarter" idx="14" hasCustomPrompt="1"/>
          </p:nvPr>
        </p:nvSpPr>
        <p:spPr>
          <a:xfrm>
            <a:off x="1263650" y="5580000"/>
            <a:ext cx="3789363" cy="246221"/>
          </a:xfrm>
        </p:spPr>
        <p:txBody>
          <a:bodyPr>
            <a:noAutofit/>
          </a:bodyPr>
          <a:lstStyle>
            <a:lvl1pPr>
              <a:defRPr>
                <a:solidFill>
                  <a:schemeClr val="accent2"/>
                </a:solidFill>
              </a:defRPr>
            </a:lvl1pPr>
          </a:lstStyle>
          <a:p>
            <a:pPr lvl="0"/>
            <a:r>
              <a:rPr lang="en-US"/>
              <a:t>Add social link</a:t>
            </a:r>
          </a:p>
        </p:txBody>
      </p:sp>
      <p:sp>
        <p:nvSpPr>
          <p:cNvPr id="23" name="Text Placeholder 6">
            <a:extLst>
              <a:ext uri="{FF2B5EF4-FFF2-40B4-BE49-F238E27FC236}">
                <a16:creationId xmlns:a16="http://schemas.microsoft.com/office/drawing/2014/main" id="{18C116F9-3B54-43F9-8924-AF6A8446BC02}"/>
              </a:ext>
            </a:extLst>
          </p:cNvPr>
          <p:cNvSpPr>
            <a:spLocks noGrp="1"/>
          </p:cNvSpPr>
          <p:nvPr>
            <p:ph type="body" sz="quarter" idx="15" hasCustomPrompt="1"/>
          </p:nvPr>
        </p:nvSpPr>
        <p:spPr>
          <a:xfrm>
            <a:off x="1263650" y="4253301"/>
            <a:ext cx="3789363" cy="246221"/>
          </a:xfrm>
        </p:spPr>
        <p:txBody>
          <a:bodyPr>
            <a:noAutofit/>
          </a:bodyPr>
          <a:lstStyle>
            <a:lvl1pPr>
              <a:defRPr>
                <a:solidFill>
                  <a:schemeClr val="accent2"/>
                </a:solidFill>
              </a:defRPr>
            </a:lvl1pPr>
          </a:lstStyle>
          <a:p>
            <a:pPr lvl="0"/>
            <a:r>
              <a:rPr lang="en-US"/>
              <a:t>Add social link</a:t>
            </a:r>
          </a:p>
        </p:txBody>
      </p:sp>
      <p:sp>
        <p:nvSpPr>
          <p:cNvPr id="9" name="Picture Placeholder 8">
            <a:extLst>
              <a:ext uri="{FF2B5EF4-FFF2-40B4-BE49-F238E27FC236}">
                <a16:creationId xmlns:a16="http://schemas.microsoft.com/office/drawing/2014/main" id="{9ACC2BC9-10F8-43B4-84DF-F7195DF6F239}"/>
              </a:ext>
            </a:extLst>
          </p:cNvPr>
          <p:cNvSpPr>
            <a:spLocks noGrp="1"/>
          </p:cNvSpPr>
          <p:nvPr>
            <p:ph type="pic" sz="quarter" idx="16" hasCustomPrompt="1"/>
          </p:nvPr>
        </p:nvSpPr>
        <p:spPr>
          <a:xfrm>
            <a:off x="507998" y="4140000"/>
            <a:ext cx="442800" cy="442046"/>
          </a:xfrm>
        </p:spPr>
        <p:txBody>
          <a:bodyPr anchor="ctr">
            <a:noAutofit/>
          </a:bodyPr>
          <a:lstStyle>
            <a:lvl1pPr algn="ctr">
              <a:defRPr sz="1000">
                <a:solidFill>
                  <a:schemeClr val="accent1"/>
                </a:solidFill>
              </a:defRPr>
            </a:lvl1pPr>
          </a:lstStyle>
          <a:p>
            <a:r>
              <a:rPr lang="en-US"/>
              <a:t>Icon</a:t>
            </a:r>
          </a:p>
        </p:txBody>
      </p:sp>
      <p:sp>
        <p:nvSpPr>
          <p:cNvPr id="28" name="Picture Placeholder 8">
            <a:extLst>
              <a:ext uri="{FF2B5EF4-FFF2-40B4-BE49-F238E27FC236}">
                <a16:creationId xmlns:a16="http://schemas.microsoft.com/office/drawing/2014/main" id="{071D1063-7E69-4CA0-88FD-7EF4548CDD56}"/>
              </a:ext>
            </a:extLst>
          </p:cNvPr>
          <p:cNvSpPr>
            <a:spLocks noGrp="1"/>
          </p:cNvSpPr>
          <p:nvPr>
            <p:ph type="pic" sz="quarter" idx="17" hasCustomPrompt="1"/>
          </p:nvPr>
        </p:nvSpPr>
        <p:spPr>
          <a:xfrm>
            <a:off x="507998" y="4803349"/>
            <a:ext cx="442800" cy="442046"/>
          </a:xfrm>
        </p:spPr>
        <p:txBody>
          <a:bodyPr anchor="ctr">
            <a:noAutofit/>
          </a:bodyPr>
          <a:lstStyle>
            <a:lvl1pPr algn="ctr">
              <a:defRPr sz="1000">
                <a:solidFill>
                  <a:schemeClr val="accent1"/>
                </a:solidFill>
              </a:defRPr>
            </a:lvl1pPr>
          </a:lstStyle>
          <a:p>
            <a:r>
              <a:rPr lang="en-US"/>
              <a:t>Icon</a:t>
            </a:r>
          </a:p>
        </p:txBody>
      </p:sp>
      <p:sp>
        <p:nvSpPr>
          <p:cNvPr id="29" name="Picture Placeholder 8">
            <a:extLst>
              <a:ext uri="{FF2B5EF4-FFF2-40B4-BE49-F238E27FC236}">
                <a16:creationId xmlns:a16="http://schemas.microsoft.com/office/drawing/2014/main" id="{F8D70B60-192C-49A9-9FFA-24A36F927E7B}"/>
              </a:ext>
            </a:extLst>
          </p:cNvPr>
          <p:cNvSpPr>
            <a:spLocks noGrp="1"/>
          </p:cNvSpPr>
          <p:nvPr>
            <p:ph type="pic" sz="quarter" idx="18" hasCustomPrompt="1"/>
          </p:nvPr>
        </p:nvSpPr>
        <p:spPr>
          <a:xfrm>
            <a:off x="507998" y="5466699"/>
            <a:ext cx="442800" cy="442046"/>
          </a:xfrm>
        </p:spPr>
        <p:txBody>
          <a:bodyPr anchor="ctr">
            <a:noAutofit/>
          </a:bodyPr>
          <a:lstStyle>
            <a:lvl1pPr algn="ctr">
              <a:defRPr sz="1000">
                <a:solidFill>
                  <a:schemeClr val="accent1"/>
                </a:solidFill>
              </a:defRPr>
            </a:lvl1pPr>
          </a:lstStyle>
          <a:p>
            <a:r>
              <a:rPr lang="en-US"/>
              <a:t>Icon</a:t>
            </a:r>
          </a:p>
        </p:txBody>
      </p:sp>
      <p:pic>
        <p:nvPicPr>
          <p:cNvPr id="18" name="Picture 17">
            <a:extLst>
              <a:ext uri="{FF2B5EF4-FFF2-40B4-BE49-F238E27FC236}">
                <a16:creationId xmlns:a16="http://schemas.microsoft.com/office/drawing/2014/main" id="{B6AE650D-D37F-8246-AA77-C3648F75DF0E}"/>
              </a:ext>
            </a:extLst>
          </p:cNvPr>
          <p:cNvPicPr>
            <a:picLocks noChangeAspect="1"/>
          </p:cNvPicPr>
          <p:nvPr userDrawn="1"/>
        </p:nvPicPr>
        <p:blipFill>
          <a:blip r:embed="rId7"/>
          <a:stretch>
            <a:fillRect/>
          </a:stretch>
        </p:blipFill>
        <p:spPr>
          <a:xfrm>
            <a:off x="508000" y="3274"/>
            <a:ext cx="454146" cy="583902"/>
          </a:xfrm>
          <a:prstGeom prst="rect">
            <a:avLst/>
          </a:prstGeom>
        </p:spPr>
      </p:pic>
      <p:pic>
        <p:nvPicPr>
          <p:cNvPr id="4" name="Picture 3">
            <a:extLst>
              <a:ext uri="{FF2B5EF4-FFF2-40B4-BE49-F238E27FC236}">
                <a16:creationId xmlns:a16="http://schemas.microsoft.com/office/drawing/2014/main" id="{107A2964-75D8-6040-A19D-2ECC6DB541AE}"/>
              </a:ext>
            </a:extLst>
          </p:cNvPr>
          <p:cNvPicPr>
            <a:picLocks noChangeAspect="1"/>
          </p:cNvPicPr>
          <p:nvPr userDrawn="1"/>
        </p:nvPicPr>
        <p:blipFill rotWithShape="1">
          <a:blip r:embed="rId8"/>
          <a:srcRect l="-6196" t="-6724" r="9793"/>
          <a:stretch/>
        </p:blipFill>
        <p:spPr>
          <a:xfrm>
            <a:off x="7507007" y="1573307"/>
            <a:ext cx="4684993" cy="4522694"/>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72874730-DD56-4BE8-819A-083B24A7B6F4}"/>
              </a:ext>
            </a:extLst>
          </p:cNvPr>
          <p:cNvPicPr>
            <a:picLocks noChangeAspect="1"/>
          </p:cNvPicPr>
          <p:nvPr userDrawn="1"/>
        </p:nvPicPr>
        <p:blipFill rotWithShape="1">
          <a:blip r:embed="rId9"/>
          <a:srcRect b="34759"/>
          <a:stretch/>
        </p:blipFill>
        <p:spPr>
          <a:xfrm>
            <a:off x="11923544" y="6408737"/>
            <a:ext cx="268456" cy="223795"/>
          </a:xfrm>
          <a:prstGeom prst="rect">
            <a:avLst/>
          </a:prstGeom>
        </p:spPr>
      </p:pic>
    </p:spTree>
    <p:custDataLst>
      <p:tags r:id="rId1"/>
    </p:custDataLst>
    <p:extLst>
      <p:ext uri="{BB962C8B-B14F-4D97-AF65-F5344CB8AC3E}">
        <p14:creationId xmlns:p14="http://schemas.microsoft.com/office/powerpoint/2010/main" val="5607463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Q&amp;A">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9D3AB3E-A2B1-456F-8DE6-44853B7E2B2A}"/>
              </a:ext>
            </a:extLst>
          </p:cNvPr>
          <p:cNvGraphicFramePr>
            <a:graphicFrameLocks noChangeAspect="1"/>
          </p:cNvGraphicFramePr>
          <p:nvPr userDrawn="1">
            <p:custDataLst>
              <p:tags r:id="rId2"/>
            </p:custDataLst>
            <p:extLst>
              <p:ext uri="{D42A27DB-BD31-4B8C-83A1-F6EECF244321}">
                <p14:modId xmlns:p14="http://schemas.microsoft.com/office/powerpoint/2010/main" val="35387730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6" name="Object 5" hidden="1">
                        <a:extLst>
                          <a:ext uri="{FF2B5EF4-FFF2-40B4-BE49-F238E27FC236}">
                            <a16:creationId xmlns:a16="http://schemas.microsoft.com/office/drawing/2014/main" id="{09D3AB3E-A2B1-456F-8DE6-44853B7E2B2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4D0711A9-FCC1-4487-B4F5-B333D567E647}"/>
              </a:ext>
            </a:extLst>
          </p:cNvPr>
          <p:cNvSpPr txBox="1"/>
          <p:nvPr userDrawn="1"/>
        </p:nvSpPr>
        <p:spPr>
          <a:xfrm>
            <a:off x="486569" y="2224800"/>
            <a:ext cx="6460331" cy="1015663"/>
          </a:xfrm>
          <a:prstGeom prst="rect">
            <a:avLst/>
          </a:prstGeom>
        </p:spPr>
        <p:txBody>
          <a:bodyPr vert="horz" wrap="square" lIns="0" tIns="0" rIns="0" bIns="0" rtlCol="0" anchor="ctr">
            <a:noAutofit/>
          </a:bodyPr>
          <a:lstStyle/>
          <a:p>
            <a:pPr marL="0" marR="0" lvl="0" indent="0" algn="l" defTabSz="914400" rtl="0" eaLnBrk="1" fontAlgn="auto" latinLnBrk="0" hangingPunct="1">
              <a:lnSpc>
                <a:spcPct val="100000"/>
              </a:lnSpc>
              <a:spcBef>
                <a:spcPts val="0"/>
              </a:spcBef>
              <a:spcAft>
                <a:spcPts val="600"/>
              </a:spcAft>
              <a:buClr>
                <a:srgbClr val="0B2E44"/>
              </a:buClr>
              <a:buSzTx/>
              <a:buFont typeface="Arial"/>
              <a:buNone/>
              <a:tabLst/>
              <a:defRPr/>
            </a:pPr>
            <a:r>
              <a:rPr kumimoji="0" lang="en-US" sz="6600" b="1" i="0" u="none" strike="noStrike" kern="0" cap="none" spc="-200" normalizeH="0" baseline="0" noProof="0">
                <a:ln>
                  <a:noFill/>
                </a:ln>
                <a:solidFill>
                  <a:schemeClr val="accent1"/>
                </a:solidFill>
                <a:effectLst/>
                <a:uLnTx/>
                <a:uFillTx/>
                <a:latin typeface="+mj-lt"/>
                <a:cs typeface="Arial"/>
                <a:sym typeface="Arial"/>
              </a:rPr>
              <a:t>Q&amp;A </a:t>
            </a:r>
          </a:p>
        </p:txBody>
      </p:sp>
      <p:pic>
        <p:nvPicPr>
          <p:cNvPr id="15" name="Picture 14">
            <a:extLst>
              <a:ext uri="{FF2B5EF4-FFF2-40B4-BE49-F238E27FC236}">
                <a16:creationId xmlns:a16="http://schemas.microsoft.com/office/drawing/2014/main" id="{A59CFFCB-D4A5-F04C-8050-1EAC7D019F8B}"/>
              </a:ext>
            </a:extLst>
          </p:cNvPr>
          <p:cNvPicPr>
            <a:picLocks noChangeAspect="1"/>
          </p:cNvPicPr>
          <p:nvPr userDrawn="1"/>
        </p:nvPicPr>
        <p:blipFill>
          <a:blip r:embed="rId6"/>
          <a:stretch>
            <a:fillRect/>
          </a:stretch>
        </p:blipFill>
        <p:spPr>
          <a:xfrm>
            <a:off x="508000" y="3274"/>
            <a:ext cx="454146" cy="583902"/>
          </a:xfrm>
          <a:prstGeom prst="rect">
            <a:avLst/>
          </a:prstGeom>
        </p:spPr>
      </p:pic>
      <p:pic>
        <p:nvPicPr>
          <p:cNvPr id="18" name="Picture 17" descr="Logo&#10;&#10;Description automatically generated">
            <a:extLst>
              <a:ext uri="{FF2B5EF4-FFF2-40B4-BE49-F238E27FC236}">
                <a16:creationId xmlns:a16="http://schemas.microsoft.com/office/drawing/2014/main" id="{7A3C65B4-BAC1-4BF7-8FA6-2104CD141B26}"/>
              </a:ext>
            </a:extLst>
          </p:cNvPr>
          <p:cNvPicPr>
            <a:picLocks noChangeAspect="1"/>
          </p:cNvPicPr>
          <p:nvPr userDrawn="1"/>
        </p:nvPicPr>
        <p:blipFill>
          <a:blip r:embed="rId7"/>
          <a:stretch>
            <a:fillRect/>
          </a:stretch>
        </p:blipFill>
        <p:spPr>
          <a:xfrm>
            <a:off x="508000" y="1454400"/>
            <a:ext cx="2032841" cy="334166"/>
          </a:xfrm>
          <a:prstGeom prst="rect">
            <a:avLst/>
          </a:prstGeom>
        </p:spPr>
      </p:pic>
      <p:sp>
        <p:nvSpPr>
          <p:cNvPr id="7" name="Footer Placeholder 6">
            <a:extLst>
              <a:ext uri="{FF2B5EF4-FFF2-40B4-BE49-F238E27FC236}">
                <a16:creationId xmlns:a16="http://schemas.microsoft.com/office/drawing/2014/main" id="{52AA4FC0-D751-4BA5-AD1F-A658A564A003}"/>
              </a:ext>
            </a:extLst>
          </p:cNvPr>
          <p:cNvSpPr>
            <a:spLocks noGrp="1"/>
          </p:cNvSpPr>
          <p:nvPr>
            <p:ph type="ftr" sz="quarter" idx="17"/>
          </p:nvPr>
        </p:nvSpPr>
        <p:spPr>
          <a:xfrm>
            <a:off x="8842375" y="6417480"/>
            <a:ext cx="2435125" cy="180000"/>
          </a:xfrm>
        </p:spPr>
        <p:txBody>
          <a:bodyPr>
            <a:noAutofit/>
          </a:bodyPr>
          <a:lstStyle/>
          <a:p>
            <a:r>
              <a:rPr lang="en-US"/>
              <a:t>Copyright © 2022 Commvault  |  All Rights Reserved</a:t>
            </a:r>
          </a:p>
        </p:txBody>
      </p:sp>
      <p:sp>
        <p:nvSpPr>
          <p:cNvPr id="8" name="Slide Number Placeholder 7">
            <a:extLst>
              <a:ext uri="{FF2B5EF4-FFF2-40B4-BE49-F238E27FC236}">
                <a16:creationId xmlns:a16="http://schemas.microsoft.com/office/drawing/2014/main" id="{606A237F-EE02-44FB-BE84-C526B62A367C}"/>
              </a:ext>
            </a:extLst>
          </p:cNvPr>
          <p:cNvSpPr>
            <a:spLocks noGrp="1"/>
          </p:cNvSpPr>
          <p:nvPr>
            <p:ph type="sldNum" sz="quarter" idx="18"/>
          </p:nvPr>
        </p:nvSpPr>
        <p:spPr>
          <a:xfrm>
            <a:off x="11452760" y="6417480"/>
            <a:ext cx="216000" cy="180000"/>
          </a:xfrm>
        </p:spPr>
        <p:txBody>
          <a:bodyPr>
            <a:noAutofit/>
          </a:bodyPr>
          <a:lstStyle/>
          <a:p>
            <a:fld id="{07B3607E-E1C3-4266-9CAB-24052C78EA25}" type="slidenum">
              <a:rPr lang="en-US" smtClean="0"/>
              <a:pPr/>
              <a:t>‹#›</a:t>
            </a:fld>
            <a:endParaRPr lang="en-US"/>
          </a:p>
        </p:txBody>
      </p:sp>
      <p:pic>
        <p:nvPicPr>
          <p:cNvPr id="13" name="Picture 12" descr="A picture containing text&#10;&#10;Description automatically generated">
            <a:extLst>
              <a:ext uri="{FF2B5EF4-FFF2-40B4-BE49-F238E27FC236}">
                <a16:creationId xmlns:a16="http://schemas.microsoft.com/office/drawing/2014/main" id="{F5A04837-C5FE-4EDB-A8D1-C194DAE2916F}"/>
              </a:ext>
            </a:extLst>
          </p:cNvPr>
          <p:cNvPicPr>
            <a:picLocks noChangeAspect="1"/>
          </p:cNvPicPr>
          <p:nvPr userDrawn="1"/>
        </p:nvPicPr>
        <p:blipFill rotWithShape="1">
          <a:blip r:embed="rId8"/>
          <a:srcRect b="34759"/>
          <a:stretch/>
        </p:blipFill>
        <p:spPr>
          <a:xfrm>
            <a:off x="11923544" y="6408737"/>
            <a:ext cx="268456" cy="223795"/>
          </a:xfrm>
          <a:prstGeom prst="rect">
            <a:avLst/>
          </a:prstGeom>
        </p:spPr>
      </p:pic>
      <p:pic>
        <p:nvPicPr>
          <p:cNvPr id="10" name="Graphic 9">
            <a:extLst>
              <a:ext uri="{FF2B5EF4-FFF2-40B4-BE49-F238E27FC236}">
                <a16:creationId xmlns:a16="http://schemas.microsoft.com/office/drawing/2014/main" id="{9228C144-C651-4C57-B05D-1FE282AE6B5E}"/>
              </a:ext>
            </a:extLst>
          </p:cNvPr>
          <p:cNvPicPr>
            <a:picLocks noChangeAspect="1"/>
          </p:cNvPicPr>
          <p:nvPr userDrawn="1"/>
        </p:nvPicPr>
        <p:blipFill rotWithShape="1">
          <a:blip r:embed="rId9">
            <a:extLst>
              <a:ext uri="{96DAC541-7B7A-43D3-8B79-37D633B846F1}">
                <asvg:svgBlip xmlns:asvg="http://schemas.microsoft.com/office/drawing/2016/SVG/main" r:embed="rId10"/>
              </a:ext>
            </a:extLst>
          </a:blip>
          <a:srcRect r="2385"/>
          <a:stretch/>
        </p:blipFill>
        <p:spPr>
          <a:xfrm>
            <a:off x="8537953" y="1035050"/>
            <a:ext cx="3654048" cy="4533900"/>
          </a:xfrm>
          <a:prstGeom prst="rect">
            <a:avLst/>
          </a:prstGeom>
        </p:spPr>
      </p:pic>
    </p:spTree>
    <p:custDataLst>
      <p:tags r:id="rId1"/>
    </p:custDataLst>
    <p:extLst>
      <p:ext uri="{BB962C8B-B14F-4D97-AF65-F5344CB8AC3E}">
        <p14:creationId xmlns:p14="http://schemas.microsoft.com/office/powerpoint/2010/main" val="40111803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hank You with Contacts - Whit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9D3AB3E-A2B1-456F-8DE6-44853B7E2B2A}"/>
              </a:ext>
            </a:extLst>
          </p:cNvPr>
          <p:cNvGraphicFramePr>
            <a:graphicFrameLocks noChangeAspect="1"/>
          </p:cNvGraphicFramePr>
          <p:nvPr userDrawn="1">
            <p:custDataLst>
              <p:tags r:id="rId2"/>
            </p:custDataLst>
            <p:extLst>
              <p:ext uri="{D42A27DB-BD31-4B8C-83A1-F6EECF244321}">
                <p14:modId xmlns:p14="http://schemas.microsoft.com/office/powerpoint/2010/main" val="35387730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6" name="Object 5" hidden="1">
                        <a:extLst>
                          <a:ext uri="{FF2B5EF4-FFF2-40B4-BE49-F238E27FC236}">
                            <a16:creationId xmlns:a16="http://schemas.microsoft.com/office/drawing/2014/main" id="{09D3AB3E-A2B1-456F-8DE6-44853B7E2B2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4D0711A9-FCC1-4487-B4F5-B333D567E647}"/>
              </a:ext>
            </a:extLst>
          </p:cNvPr>
          <p:cNvSpPr txBox="1"/>
          <p:nvPr userDrawn="1"/>
        </p:nvSpPr>
        <p:spPr>
          <a:xfrm>
            <a:off x="522194" y="2224800"/>
            <a:ext cx="6460331" cy="1015663"/>
          </a:xfrm>
          <a:prstGeom prst="rect">
            <a:avLst/>
          </a:prstGeom>
        </p:spPr>
        <p:txBody>
          <a:bodyPr vert="horz" wrap="square" lIns="0" tIns="0" rIns="0" bIns="0" rtlCol="0" anchor="ctr">
            <a:noAutofit/>
          </a:bodyPr>
          <a:lstStyle/>
          <a:p>
            <a:pPr marL="0" marR="0" lvl="0" indent="0" algn="l" defTabSz="914400" rtl="0" eaLnBrk="1" fontAlgn="auto" latinLnBrk="0" hangingPunct="1">
              <a:lnSpc>
                <a:spcPct val="100000"/>
              </a:lnSpc>
              <a:spcBef>
                <a:spcPts val="0"/>
              </a:spcBef>
              <a:spcAft>
                <a:spcPts val="600"/>
              </a:spcAft>
              <a:buClr>
                <a:srgbClr val="0B2E44"/>
              </a:buClr>
              <a:buSzTx/>
              <a:buFont typeface="Arial"/>
              <a:buNone/>
              <a:tabLst/>
              <a:defRPr/>
            </a:pPr>
            <a:r>
              <a:rPr kumimoji="0" lang="en-US" sz="6600" b="1" i="0" u="none" strike="noStrike" kern="0" cap="none" spc="-200" normalizeH="0" baseline="0" noProof="0">
                <a:ln>
                  <a:noFill/>
                </a:ln>
                <a:solidFill>
                  <a:schemeClr val="accent1"/>
                </a:solidFill>
                <a:effectLst/>
                <a:uLnTx/>
                <a:uFillTx/>
                <a:latin typeface="+mj-lt"/>
                <a:cs typeface="Arial"/>
                <a:sym typeface="Arial"/>
              </a:rPr>
              <a:t>Thank You</a:t>
            </a:r>
          </a:p>
        </p:txBody>
      </p:sp>
      <p:pic>
        <p:nvPicPr>
          <p:cNvPr id="15" name="Picture 14">
            <a:extLst>
              <a:ext uri="{FF2B5EF4-FFF2-40B4-BE49-F238E27FC236}">
                <a16:creationId xmlns:a16="http://schemas.microsoft.com/office/drawing/2014/main" id="{A59CFFCB-D4A5-F04C-8050-1EAC7D019F8B}"/>
              </a:ext>
            </a:extLst>
          </p:cNvPr>
          <p:cNvPicPr>
            <a:picLocks noChangeAspect="1"/>
          </p:cNvPicPr>
          <p:nvPr userDrawn="1"/>
        </p:nvPicPr>
        <p:blipFill>
          <a:blip r:embed="rId6"/>
          <a:stretch>
            <a:fillRect/>
          </a:stretch>
        </p:blipFill>
        <p:spPr>
          <a:xfrm>
            <a:off x="508000" y="3274"/>
            <a:ext cx="454146" cy="583902"/>
          </a:xfrm>
          <a:prstGeom prst="rect">
            <a:avLst/>
          </a:prstGeom>
        </p:spPr>
      </p:pic>
      <p:pic>
        <p:nvPicPr>
          <p:cNvPr id="18" name="Picture 17" descr="Logo&#10;&#10;Description automatically generated">
            <a:extLst>
              <a:ext uri="{FF2B5EF4-FFF2-40B4-BE49-F238E27FC236}">
                <a16:creationId xmlns:a16="http://schemas.microsoft.com/office/drawing/2014/main" id="{7A3C65B4-BAC1-4BF7-8FA6-2104CD141B26}"/>
              </a:ext>
            </a:extLst>
          </p:cNvPr>
          <p:cNvPicPr>
            <a:picLocks noChangeAspect="1"/>
          </p:cNvPicPr>
          <p:nvPr userDrawn="1"/>
        </p:nvPicPr>
        <p:blipFill>
          <a:blip r:embed="rId7"/>
          <a:stretch>
            <a:fillRect/>
          </a:stretch>
        </p:blipFill>
        <p:spPr>
          <a:xfrm>
            <a:off x="522194" y="1454400"/>
            <a:ext cx="2032841" cy="334166"/>
          </a:xfrm>
          <a:prstGeom prst="rect">
            <a:avLst/>
          </a:prstGeom>
        </p:spPr>
      </p:pic>
      <p:sp>
        <p:nvSpPr>
          <p:cNvPr id="7" name="Footer Placeholder 6">
            <a:extLst>
              <a:ext uri="{FF2B5EF4-FFF2-40B4-BE49-F238E27FC236}">
                <a16:creationId xmlns:a16="http://schemas.microsoft.com/office/drawing/2014/main" id="{52AA4FC0-D751-4BA5-AD1F-A658A564A003}"/>
              </a:ext>
            </a:extLst>
          </p:cNvPr>
          <p:cNvSpPr>
            <a:spLocks noGrp="1"/>
          </p:cNvSpPr>
          <p:nvPr>
            <p:ph type="ftr" sz="quarter" idx="17"/>
          </p:nvPr>
        </p:nvSpPr>
        <p:spPr>
          <a:xfrm>
            <a:off x="8842375" y="6417480"/>
            <a:ext cx="2435125" cy="180000"/>
          </a:xfrm>
        </p:spPr>
        <p:txBody>
          <a:bodyPr>
            <a:noAutofit/>
          </a:bodyPr>
          <a:lstStyle/>
          <a:p>
            <a:r>
              <a:rPr lang="en-US"/>
              <a:t>Copyright © 2022 Commvault  |  All Rights Reserved</a:t>
            </a:r>
          </a:p>
        </p:txBody>
      </p:sp>
      <p:sp>
        <p:nvSpPr>
          <p:cNvPr id="8" name="Slide Number Placeholder 7">
            <a:extLst>
              <a:ext uri="{FF2B5EF4-FFF2-40B4-BE49-F238E27FC236}">
                <a16:creationId xmlns:a16="http://schemas.microsoft.com/office/drawing/2014/main" id="{606A237F-EE02-44FB-BE84-C526B62A367C}"/>
              </a:ext>
            </a:extLst>
          </p:cNvPr>
          <p:cNvSpPr>
            <a:spLocks noGrp="1"/>
          </p:cNvSpPr>
          <p:nvPr>
            <p:ph type="sldNum" sz="quarter" idx="18"/>
          </p:nvPr>
        </p:nvSpPr>
        <p:spPr>
          <a:xfrm>
            <a:off x="11452760" y="6417480"/>
            <a:ext cx="216000" cy="180000"/>
          </a:xfrm>
        </p:spPr>
        <p:txBody>
          <a:bodyPr>
            <a:noAutofit/>
          </a:bodyPr>
          <a:lstStyle/>
          <a:p>
            <a:fld id="{07B3607E-E1C3-4266-9CAB-24052C78EA25}" type="slidenum">
              <a:rPr lang="en-US" smtClean="0"/>
              <a:pPr/>
              <a:t>‹#›</a:t>
            </a:fld>
            <a:endParaRPr lang="en-US"/>
          </a:p>
        </p:txBody>
      </p:sp>
      <p:sp>
        <p:nvSpPr>
          <p:cNvPr id="13" name="Text Placeholder 6">
            <a:extLst>
              <a:ext uri="{FF2B5EF4-FFF2-40B4-BE49-F238E27FC236}">
                <a16:creationId xmlns:a16="http://schemas.microsoft.com/office/drawing/2014/main" id="{AD946EF2-94DA-6A4A-A056-7F7379ED239E}"/>
              </a:ext>
            </a:extLst>
          </p:cNvPr>
          <p:cNvSpPr>
            <a:spLocks noGrp="1"/>
          </p:cNvSpPr>
          <p:nvPr>
            <p:ph type="body" sz="quarter" idx="13" hasCustomPrompt="1"/>
          </p:nvPr>
        </p:nvSpPr>
        <p:spPr>
          <a:xfrm>
            <a:off x="1263650" y="4916650"/>
            <a:ext cx="3789363" cy="246221"/>
          </a:xfrm>
        </p:spPr>
        <p:txBody>
          <a:bodyPr>
            <a:noAutofit/>
          </a:bodyPr>
          <a:lstStyle>
            <a:lvl1pPr>
              <a:defRPr>
                <a:solidFill>
                  <a:schemeClr val="accent2"/>
                </a:solidFill>
              </a:defRPr>
            </a:lvl1pPr>
          </a:lstStyle>
          <a:p>
            <a:pPr lvl="0"/>
            <a:r>
              <a:rPr lang="en-US"/>
              <a:t>Add social link or delete</a:t>
            </a:r>
          </a:p>
        </p:txBody>
      </p:sp>
      <p:sp>
        <p:nvSpPr>
          <p:cNvPr id="14" name="Text Placeholder 6">
            <a:extLst>
              <a:ext uri="{FF2B5EF4-FFF2-40B4-BE49-F238E27FC236}">
                <a16:creationId xmlns:a16="http://schemas.microsoft.com/office/drawing/2014/main" id="{E82EF0C5-AA4C-A140-BB00-A520D63AE764}"/>
              </a:ext>
            </a:extLst>
          </p:cNvPr>
          <p:cNvSpPr>
            <a:spLocks noGrp="1"/>
          </p:cNvSpPr>
          <p:nvPr>
            <p:ph type="body" sz="quarter" idx="14" hasCustomPrompt="1"/>
          </p:nvPr>
        </p:nvSpPr>
        <p:spPr>
          <a:xfrm>
            <a:off x="1263650" y="5580000"/>
            <a:ext cx="3789363" cy="246221"/>
          </a:xfrm>
        </p:spPr>
        <p:txBody>
          <a:bodyPr>
            <a:noAutofit/>
          </a:bodyPr>
          <a:lstStyle>
            <a:lvl1pPr>
              <a:defRPr>
                <a:solidFill>
                  <a:schemeClr val="accent2"/>
                </a:solidFill>
              </a:defRPr>
            </a:lvl1pPr>
          </a:lstStyle>
          <a:p>
            <a:pPr lvl="0"/>
            <a:r>
              <a:rPr lang="en-US"/>
              <a:t>Add social link or delete</a:t>
            </a:r>
          </a:p>
        </p:txBody>
      </p:sp>
      <p:sp>
        <p:nvSpPr>
          <p:cNvPr id="19" name="Text Placeholder 6">
            <a:extLst>
              <a:ext uri="{FF2B5EF4-FFF2-40B4-BE49-F238E27FC236}">
                <a16:creationId xmlns:a16="http://schemas.microsoft.com/office/drawing/2014/main" id="{F7978EBB-6411-E049-8AE5-4E6670C70A5A}"/>
              </a:ext>
            </a:extLst>
          </p:cNvPr>
          <p:cNvSpPr>
            <a:spLocks noGrp="1"/>
          </p:cNvSpPr>
          <p:nvPr>
            <p:ph type="body" sz="quarter" idx="15" hasCustomPrompt="1"/>
          </p:nvPr>
        </p:nvSpPr>
        <p:spPr>
          <a:xfrm>
            <a:off x="1263650" y="4253301"/>
            <a:ext cx="3789363" cy="246221"/>
          </a:xfrm>
        </p:spPr>
        <p:txBody>
          <a:bodyPr>
            <a:noAutofit/>
          </a:bodyPr>
          <a:lstStyle>
            <a:lvl1pPr>
              <a:defRPr>
                <a:solidFill>
                  <a:schemeClr val="accent2"/>
                </a:solidFill>
              </a:defRPr>
            </a:lvl1pPr>
          </a:lstStyle>
          <a:p>
            <a:pPr lvl="0"/>
            <a:r>
              <a:rPr lang="en-US"/>
              <a:t>Add Email address</a:t>
            </a:r>
          </a:p>
        </p:txBody>
      </p:sp>
      <p:sp>
        <p:nvSpPr>
          <p:cNvPr id="22" name="Picture Placeholder 8">
            <a:extLst>
              <a:ext uri="{FF2B5EF4-FFF2-40B4-BE49-F238E27FC236}">
                <a16:creationId xmlns:a16="http://schemas.microsoft.com/office/drawing/2014/main" id="{36271D86-3F8A-6C4F-A8E7-516C14709002}"/>
              </a:ext>
            </a:extLst>
          </p:cNvPr>
          <p:cNvSpPr>
            <a:spLocks noGrp="1"/>
          </p:cNvSpPr>
          <p:nvPr>
            <p:ph type="pic" sz="quarter" idx="47" hasCustomPrompt="1"/>
          </p:nvPr>
        </p:nvSpPr>
        <p:spPr>
          <a:xfrm>
            <a:off x="507998" y="4803349"/>
            <a:ext cx="442800" cy="442046"/>
          </a:xfrm>
        </p:spPr>
        <p:txBody>
          <a:bodyPr anchor="ctr">
            <a:noAutofit/>
          </a:bodyPr>
          <a:lstStyle>
            <a:lvl1pPr algn="ctr">
              <a:defRPr sz="1000">
                <a:solidFill>
                  <a:schemeClr val="accent1"/>
                </a:solidFill>
              </a:defRPr>
            </a:lvl1pPr>
          </a:lstStyle>
          <a:p>
            <a:r>
              <a:rPr lang="en-US"/>
              <a:t>Icon</a:t>
            </a:r>
          </a:p>
        </p:txBody>
      </p:sp>
      <p:sp>
        <p:nvSpPr>
          <p:cNvPr id="23" name="Picture Placeholder 8">
            <a:extLst>
              <a:ext uri="{FF2B5EF4-FFF2-40B4-BE49-F238E27FC236}">
                <a16:creationId xmlns:a16="http://schemas.microsoft.com/office/drawing/2014/main" id="{0C77536F-A763-A845-B9FB-D192965CCF73}"/>
              </a:ext>
            </a:extLst>
          </p:cNvPr>
          <p:cNvSpPr>
            <a:spLocks noGrp="1"/>
          </p:cNvSpPr>
          <p:nvPr>
            <p:ph type="pic" sz="quarter" idx="48" hasCustomPrompt="1"/>
          </p:nvPr>
        </p:nvSpPr>
        <p:spPr>
          <a:xfrm>
            <a:off x="507998" y="5466699"/>
            <a:ext cx="442800" cy="442046"/>
          </a:xfrm>
        </p:spPr>
        <p:txBody>
          <a:bodyPr anchor="ctr">
            <a:noAutofit/>
          </a:bodyPr>
          <a:lstStyle>
            <a:lvl1pPr algn="ctr">
              <a:defRPr sz="1000">
                <a:solidFill>
                  <a:schemeClr val="accent1"/>
                </a:solidFill>
              </a:defRPr>
            </a:lvl1pPr>
          </a:lstStyle>
          <a:p>
            <a:r>
              <a:rPr lang="en-US"/>
              <a:t>Icon</a:t>
            </a:r>
          </a:p>
        </p:txBody>
      </p:sp>
      <p:pic>
        <p:nvPicPr>
          <p:cNvPr id="24" name="Graphic 23">
            <a:extLst>
              <a:ext uri="{FF2B5EF4-FFF2-40B4-BE49-F238E27FC236}">
                <a16:creationId xmlns:a16="http://schemas.microsoft.com/office/drawing/2014/main" id="{C164DC89-4329-DE4E-85C2-B79D7961A943}"/>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507998" y="4132181"/>
            <a:ext cx="442800" cy="442800"/>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B4FD298F-2E27-B343-8052-C0019E2641CA}"/>
              </a:ext>
            </a:extLst>
          </p:cNvPr>
          <p:cNvPicPr>
            <a:picLocks noChangeAspect="1"/>
          </p:cNvPicPr>
          <p:nvPr userDrawn="1"/>
        </p:nvPicPr>
        <p:blipFill rotWithShape="1">
          <a:blip r:embed="rId10"/>
          <a:srcRect b="34759"/>
          <a:stretch/>
        </p:blipFill>
        <p:spPr>
          <a:xfrm>
            <a:off x="11923544" y="6408737"/>
            <a:ext cx="268456" cy="223795"/>
          </a:xfrm>
          <a:prstGeom prst="rect">
            <a:avLst/>
          </a:prstGeom>
        </p:spPr>
      </p:pic>
      <p:pic>
        <p:nvPicPr>
          <p:cNvPr id="21" name="Picture 20" descr="A picture containing shape&#10;&#10;Description automatically generated">
            <a:extLst>
              <a:ext uri="{FF2B5EF4-FFF2-40B4-BE49-F238E27FC236}">
                <a16:creationId xmlns:a16="http://schemas.microsoft.com/office/drawing/2014/main" id="{78696331-F0F5-DDA5-DDEA-5DC52AC24CD5}"/>
              </a:ext>
            </a:extLst>
          </p:cNvPr>
          <p:cNvPicPr>
            <a:picLocks noChangeAspect="1"/>
          </p:cNvPicPr>
          <p:nvPr userDrawn="1"/>
        </p:nvPicPr>
        <p:blipFill>
          <a:blip r:embed="rId11"/>
          <a:stretch>
            <a:fillRect/>
          </a:stretch>
        </p:blipFill>
        <p:spPr>
          <a:xfrm>
            <a:off x="9170176" y="0"/>
            <a:ext cx="3021823" cy="6088748"/>
          </a:xfrm>
          <a:prstGeom prst="rect">
            <a:avLst/>
          </a:prstGeom>
        </p:spPr>
      </p:pic>
    </p:spTree>
    <p:custDataLst>
      <p:tags r:id="rId1"/>
    </p:custDataLst>
    <p:extLst>
      <p:ext uri="{BB962C8B-B14F-4D97-AF65-F5344CB8AC3E}">
        <p14:creationId xmlns:p14="http://schemas.microsoft.com/office/powerpoint/2010/main" val="36725866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hank You with Contacts - Peacoat">
    <p:bg>
      <p:bgPr>
        <a:solidFill>
          <a:schemeClr val="accent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9D3AB3E-A2B1-456F-8DE6-44853B7E2B2A}"/>
              </a:ext>
            </a:extLst>
          </p:cNvPr>
          <p:cNvGraphicFramePr>
            <a:graphicFrameLocks noChangeAspect="1"/>
          </p:cNvGraphicFramePr>
          <p:nvPr userDrawn="1">
            <p:custDataLst>
              <p:tags r:id="rId2"/>
            </p:custDataLst>
            <p:extLst>
              <p:ext uri="{D42A27DB-BD31-4B8C-83A1-F6EECF244321}">
                <p14:modId xmlns:p14="http://schemas.microsoft.com/office/powerpoint/2010/main" val="35387730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6" name="Object 5" hidden="1">
                        <a:extLst>
                          <a:ext uri="{FF2B5EF4-FFF2-40B4-BE49-F238E27FC236}">
                            <a16:creationId xmlns:a16="http://schemas.microsoft.com/office/drawing/2014/main" id="{09D3AB3E-A2B1-456F-8DE6-44853B7E2B2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4D0711A9-FCC1-4487-B4F5-B333D567E647}"/>
              </a:ext>
            </a:extLst>
          </p:cNvPr>
          <p:cNvSpPr txBox="1"/>
          <p:nvPr userDrawn="1"/>
        </p:nvSpPr>
        <p:spPr>
          <a:xfrm>
            <a:off x="534069" y="2224800"/>
            <a:ext cx="6460331" cy="1015663"/>
          </a:xfrm>
          <a:prstGeom prst="rect">
            <a:avLst/>
          </a:prstGeom>
        </p:spPr>
        <p:txBody>
          <a:bodyPr vert="horz" wrap="square" lIns="0" tIns="0" rIns="0" bIns="0" rtlCol="0" anchor="ctr">
            <a:noAutofit/>
          </a:bodyPr>
          <a:lstStyle/>
          <a:p>
            <a:pPr marL="0" marR="0" lvl="0" indent="0" algn="l" defTabSz="914400" rtl="0" eaLnBrk="1" fontAlgn="auto" latinLnBrk="0" hangingPunct="1">
              <a:lnSpc>
                <a:spcPct val="100000"/>
              </a:lnSpc>
              <a:spcBef>
                <a:spcPts val="0"/>
              </a:spcBef>
              <a:spcAft>
                <a:spcPts val="600"/>
              </a:spcAft>
              <a:buClr>
                <a:srgbClr val="0B2E44"/>
              </a:buClr>
              <a:buSzTx/>
              <a:buFont typeface="Arial"/>
              <a:buNone/>
              <a:tabLst/>
              <a:defRPr/>
            </a:pPr>
            <a:r>
              <a:rPr kumimoji="0" lang="en-US" sz="6600" b="1" i="0" u="none" strike="noStrike" kern="0" cap="none" spc="-200" normalizeH="0" baseline="0" noProof="0">
                <a:ln>
                  <a:noFill/>
                </a:ln>
                <a:solidFill>
                  <a:schemeClr val="bg1"/>
                </a:solidFill>
                <a:effectLst/>
                <a:uLnTx/>
                <a:uFillTx/>
                <a:latin typeface="+mj-lt"/>
                <a:cs typeface="Arial"/>
                <a:sym typeface="Arial"/>
              </a:rPr>
              <a:t>Thank You</a:t>
            </a:r>
          </a:p>
        </p:txBody>
      </p:sp>
      <p:sp>
        <p:nvSpPr>
          <p:cNvPr id="7" name="Footer Placeholder 6">
            <a:extLst>
              <a:ext uri="{FF2B5EF4-FFF2-40B4-BE49-F238E27FC236}">
                <a16:creationId xmlns:a16="http://schemas.microsoft.com/office/drawing/2014/main" id="{52AA4FC0-D751-4BA5-AD1F-A658A564A003}"/>
              </a:ext>
            </a:extLst>
          </p:cNvPr>
          <p:cNvSpPr>
            <a:spLocks noGrp="1"/>
          </p:cNvSpPr>
          <p:nvPr>
            <p:ph type="ftr" sz="quarter" idx="17"/>
          </p:nvPr>
        </p:nvSpPr>
        <p:spPr>
          <a:xfrm>
            <a:off x="8842375" y="6417480"/>
            <a:ext cx="2435125" cy="180000"/>
          </a:xfrm>
        </p:spPr>
        <p:txBody>
          <a:bodyPr>
            <a:noAutofit/>
          </a:bodyPr>
          <a:lstStyle>
            <a:lvl1pPr>
              <a:defRPr>
                <a:solidFill>
                  <a:schemeClr val="accent5"/>
                </a:solidFill>
              </a:defRPr>
            </a:lvl1pPr>
          </a:lstStyle>
          <a:p>
            <a:r>
              <a:rPr lang="en-US"/>
              <a:t>Copyright © 2022 Commvault  |  All Rights Reserved</a:t>
            </a:r>
          </a:p>
        </p:txBody>
      </p:sp>
      <p:sp>
        <p:nvSpPr>
          <p:cNvPr id="8" name="Slide Number Placeholder 7">
            <a:extLst>
              <a:ext uri="{FF2B5EF4-FFF2-40B4-BE49-F238E27FC236}">
                <a16:creationId xmlns:a16="http://schemas.microsoft.com/office/drawing/2014/main" id="{606A237F-EE02-44FB-BE84-C526B62A367C}"/>
              </a:ext>
            </a:extLst>
          </p:cNvPr>
          <p:cNvSpPr>
            <a:spLocks noGrp="1"/>
          </p:cNvSpPr>
          <p:nvPr>
            <p:ph type="sldNum" sz="quarter" idx="18"/>
          </p:nvPr>
        </p:nvSpPr>
        <p:spPr>
          <a:xfrm>
            <a:off x="11452760" y="6417480"/>
            <a:ext cx="216000" cy="180000"/>
          </a:xfrm>
        </p:spPr>
        <p:txBody>
          <a:bodyPr>
            <a:noAutofit/>
          </a:bodyPr>
          <a:lstStyle>
            <a:lvl1pPr>
              <a:defRPr>
                <a:solidFill>
                  <a:schemeClr val="accent5"/>
                </a:solidFill>
              </a:defRPr>
            </a:lvl1pPr>
          </a:lstStyle>
          <a:p>
            <a:fld id="{07B3607E-E1C3-4266-9CAB-24052C78EA25}" type="slidenum">
              <a:rPr lang="en-US" smtClean="0"/>
              <a:pPr/>
              <a:t>‹#›</a:t>
            </a:fld>
            <a:endParaRPr lang="en-US"/>
          </a:p>
        </p:txBody>
      </p:sp>
      <p:sp>
        <p:nvSpPr>
          <p:cNvPr id="13" name="Text Placeholder 6">
            <a:extLst>
              <a:ext uri="{FF2B5EF4-FFF2-40B4-BE49-F238E27FC236}">
                <a16:creationId xmlns:a16="http://schemas.microsoft.com/office/drawing/2014/main" id="{AD946EF2-94DA-6A4A-A056-7F7379ED239E}"/>
              </a:ext>
            </a:extLst>
          </p:cNvPr>
          <p:cNvSpPr>
            <a:spLocks noGrp="1"/>
          </p:cNvSpPr>
          <p:nvPr>
            <p:ph type="body" sz="quarter" idx="13" hasCustomPrompt="1"/>
          </p:nvPr>
        </p:nvSpPr>
        <p:spPr>
          <a:xfrm>
            <a:off x="1263650" y="4916650"/>
            <a:ext cx="3789363" cy="246221"/>
          </a:xfrm>
        </p:spPr>
        <p:txBody>
          <a:bodyPr>
            <a:noAutofit/>
          </a:bodyPr>
          <a:lstStyle>
            <a:lvl1pPr>
              <a:defRPr>
                <a:solidFill>
                  <a:schemeClr val="accent5"/>
                </a:solidFill>
              </a:defRPr>
            </a:lvl1pPr>
          </a:lstStyle>
          <a:p>
            <a:pPr lvl="0"/>
            <a:r>
              <a:rPr lang="en-US"/>
              <a:t>Add social link or delete</a:t>
            </a:r>
          </a:p>
        </p:txBody>
      </p:sp>
      <p:sp>
        <p:nvSpPr>
          <p:cNvPr id="14" name="Text Placeholder 6">
            <a:extLst>
              <a:ext uri="{FF2B5EF4-FFF2-40B4-BE49-F238E27FC236}">
                <a16:creationId xmlns:a16="http://schemas.microsoft.com/office/drawing/2014/main" id="{E82EF0C5-AA4C-A140-BB00-A520D63AE764}"/>
              </a:ext>
            </a:extLst>
          </p:cNvPr>
          <p:cNvSpPr>
            <a:spLocks noGrp="1"/>
          </p:cNvSpPr>
          <p:nvPr>
            <p:ph type="body" sz="quarter" idx="14" hasCustomPrompt="1"/>
          </p:nvPr>
        </p:nvSpPr>
        <p:spPr>
          <a:xfrm>
            <a:off x="1263650" y="5580000"/>
            <a:ext cx="3789363" cy="246221"/>
          </a:xfrm>
        </p:spPr>
        <p:txBody>
          <a:bodyPr>
            <a:noAutofit/>
          </a:bodyPr>
          <a:lstStyle>
            <a:lvl1pPr>
              <a:defRPr>
                <a:solidFill>
                  <a:schemeClr val="accent5"/>
                </a:solidFill>
              </a:defRPr>
            </a:lvl1pPr>
          </a:lstStyle>
          <a:p>
            <a:pPr lvl="0"/>
            <a:r>
              <a:rPr lang="en-US"/>
              <a:t>Add social link or delete</a:t>
            </a:r>
          </a:p>
        </p:txBody>
      </p:sp>
      <p:sp>
        <p:nvSpPr>
          <p:cNvPr id="19" name="Text Placeholder 6">
            <a:extLst>
              <a:ext uri="{FF2B5EF4-FFF2-40B4-BE49-F238E27FC236}">
                <a16:creationId xmlns:a16="http://schemas.microsoft.com/office/drawing/2014/main" id="{F7978EBB-6411-E049-8AE5-4E6670C70A5A}"/>
              </a:ext>
            </a:extLst>
          </p:cNvPr>
          <p:cNvSpPr>
            <a:spLocks noGrp="1"/>
          </p:cNvSpPr>
          <p:nvPr>
            <p:ph type="body" sz="quarter" idx="15" hasCustomPrompt="1"/>
          </p:nvPr>
        </p:nvSpPr>
        <p:spPr>
          <a:xfrm>
            <a:off x="1263650" y="4253301"/>
            <a:ext cx="3789363" cy="246221"/>
          </a:xfrm>
        </p:spPr>
        <p:txBody>
          <a:bodyPr>
            <a:noAutofit/>
          </a:bodyPr>
          <a:lstStyle>
            <a:lvl1pPr>
              <a:defRPr>
                <a:solidFill>
                  <a:schemeClr val="accent5"/>
                </a:solidFill>
              </a:defRPr>
            </a:lvl1pPr>
          </a:lstStyle>
          <a:p>
            <a:pPr lvl="0"/>
            <a:r>
              <a:rPr lang="en-US"/>
              <a:t>Add Email address</a:t>
            </a:r>
          </a:p>
        </p:txBody>
      </p:sp>
      <p:sp>
        <p:nvSpPr>
          <p:cNvPr id="22" name="Picture Placeholder 8">
            <a:extLst>
              <a:ext uri="{FF2B5EF4-FFF2-40B4-BE49-F238E27FC236}">
                <a16:creationId xmlns:a16="http://schemas.microsoft.com/office/drawing/2014/main" id="{36271D86-3F8A-6C4F-A8E7-516C14709002}"/>
              </a:ext>
            </a:extLst>
          </p:cNvPr>
          <p:cNvSpPr>
            <a:spLocks noGrp="1"/>
          </p:cNvSpPr>
          <p:nvPr>
            <p:ph type="pic" sz="quarter" idx="47" hasCustomPrompt="1"/>
          </p:nvPr>
        </p:nvSpPr>
        <p:spPr>
          <a:xfrm>
            <a:off x="507998" y="4803349"/>
            <a:ext cx="442800" cy="442046"/>
          </a:xfrm>
        </p:spPr>
        <p:txBody>
          <a:bodyPr anchor="ctr">
            <a:noAutofit/>
          </a:bodyPr>
          <a:lstStyle>
            <a:lvl1pPr algn="ctr">
              <a:defRPr sz="1000">
                <a:solidFill>
                  <a:schemeClr val="accent5"/>
                </a:solidFill>
              </a:defRPr>
            </a:lvl1pPr>
          </a:lstStyle>
          <a:p>
            <a:r>
              <a:rPr lang="en-US"/>
              <a:t>Icon</a:t>
            </a:r>
          </a:p>
        </p:txBody>
      </p:sp>
      <p:sp>
        <p:nvSpPr>
          <p:cNvPr id="23" name="Picture Placeholder 8">
            <a:extLst>
              <a:ext uri="{FF2B5EF4-FFF2-40B4-BE49-F238E27FC236}">
                <a16:creationId xmlns:a16="http://schemas.microsoft.com/office/drawing/2014/main" id="{0C77536F-A763-A845-B9FB-D192965CCF73}"/>
              </a:ext>
            </a:extLst>
          </p:cNvPr>
          <p:cNvSpPr>
            <a:spLocks noGrp="1"/>
          </p:cNvSpPr>
          <p:nvPr>
            <p:ph type="pic" sz="quarter" idx="48" hasCustomPrompt="1"/>
          </p:nvPr>
        </p:nvSpPr>
        <p:spPr>
          <a:xfrm>
            <a:off x="507998" y="5466699"/>
            <a:ext cx="442800" cy="442046"/>
          </a:xfrm>
        </p:spPr>
        <p:txBody>
          <a:bodyPr anchor="ctr">
            <a:noAutofit/>
          </a:bodyPr>
          <a:lstStyle>
            <a:lvl1pPr algn="ctr">
              <a:defRPr sz="1000">
                <a:solidFill>
                  <a:schemeClr val="accent5"/>
                </a:solidFill>
              </a:defRPr>
            </a:lvl1pPr>
          </a:lstStyle>
          <a:p>
            <a:r>
              <a:rPr lang="en-US"/>
              <a:t>Icon</a:t>
            </a:r>
          </a:p>
        </p:txBody>
      </p:sp>
      <p:pic>
        <p:nvPicPr>
          <p:cNvPr id="24" name="Graphic 23">
            <a:extLst>
              <a:ext uri="{FF2B5EF4-FFF2-40B4-BE49-F238E27FC236}">
                <a16:creationId xmlns:a16="http://schemas.microsoft.com/office/drawing/2014/main" id="{C164DC89-4329-DE4E-85C2-B79D7961A943}"/>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07998" y="4132181"/>
            <a:ext cx="442800" cy="442800"/>
          </a:xfrm>
          <a:prstGeom prst="rect">
            <a:avLst/>
          </a:prstGeom>
        </p:spPr>
      </p:pic>
      <p:pic>
        <p:nvPicPr>
          <p:cNvPr id="20" name="Picture 19" descr="A picture containing text, clipart&#10;&#10;Description automatically generated">
            <a:extLst>
              <a:ext uri="{FF2B5EF4-FFF2-40B4-BE49-F238E27FC236}">
                <a16:creationId xmlns:a16="http://schemas.microsoft.com/office/drawing/2014/main" id="{E2E8C1A7-DF97-033E-E1ED-F89E9E6CD1E3}"/>
              </a:ext>
            </a:extLst>
          </p:cNvPr>
          <p:cNvPicPr>
            <a:picLocks noChangeAspect="1"/>
          </p:cNvPicPr>
          <p:nvPr userDrawn="1"/>
        </p:nvPicPr>
        <p:blipFill rotWithShape="1">
          <a:blip r:embed="rId8"/>
          <a:srcRect l="1" r="30514" b="-4417"/>
          <a:stretch/>
        </p:blipFill>
        <p:spPr>
          <a:xfrm>
            <a:off x="534069" y="1454399"/>
            <a:ext cx="2174569" cy="353271"/>
          </a:xfrm>
          <a:prstGeom prst="rect">
            <a:avLst/>
          </a:prstGeom>
        </p:spPr>
      </p:pic>
      <p:pic>
        <p:nvPicPr>
          <p:cNvPr id="21" name="Picture 20">
            <a:extLst>
              <a:ext uri="{FF2B5EF4-FFF2-40B4-BE49-F238E27FC236}">
                <a16:creationId xmlns:a16="http://schemas.microsoft.com/office/drawing/2014/main" id="{FD2B301B-AC5B-00E5-32A9-117D4BB98195}"/>
              </a:ext>
            </a:extLst>
          </p:cNvPr>
          <p:cNvPicPr>
            <a:picLocks noChangeAspect="1"/>
          </p:cNvPicPr>
          <p:nvPr userDrawn="1"/>
        </p:nvPicPr>
        <p:blipFill>
          <a:blip r:embed="rId9"/>
          <a:srcRect/>
          <a:stretch/>
        </p:blipFill>
        <p:spPr>
          <a:xfrm>
            <a:off x="508000" y="1700"/>
            <a:ext cx="483562" cy="621722"/>
          </a:xfrm>
          <a:prstGeom prst="rect">
            <a:avLst/>
          </a:prstGeom>
        </p:spPr>
      </p:pic>
      <p:pic>
        <p:nvPicPr>
          <p:cNvPr id="18" name="Picture 17" descr="Background pattern&#10;&#10;Description automatically generated">
            <a:extLst>
              <a:ext uri="{FF2B5EF4-FFF2-40B4-BE49-F238E27FC236}">
                <a16:creationId xmlns:a16="http://schemas.microsoft.com/office/drawing/2014/main" id="{EFF8ADF1-F46A-EA4E-BC55-BF124D46F57F}"/>
              </a:ext>
            </a:extLst>
          </p:cNvPr>
          <p:cNvPicPr>
            <a:picLocks noChangeAspect="1"/>
          </p:cNvPicPr>
          <p:nvPr userDrawn="1"/>
        </p:nvPicPr>
        <p:blipFill rotWithShape="1">
          <a:blip r:embed="rId9"/>
          <a:srcRect t="1" r="27184" b="61325"/>
          <a:stretch/>
        </p:blipFill>
        <p:spPr>
          <a:xfrm>
            <a:off x="11923545" y="6408737"/>
            <a:ext cx="276394" cy="188743"/>
          </a:xfrm>
          <a:prstGeom prst="rect">
            <a:avLst/>
          </a:prstGeom>
        </p:spPr>
      </p:pic>
      <p:pic>
        <p:nvPicPr>
          <p:cNvPr id="16" name="Picture 15" descr="A picture containing shape&#10;&#10;Description automatically generated">
            <a:extLst>
              <a:ext uri="{FF2B5EF4-FFF2-40B4-BE49-F238E27FC236}">
                <a16:creationId xmlns:a16="http://schemas.microsoft.com/office/drawing/2014/main" id="{90415079-8373-3825-6AD1-6823A8D309CC}"/>
              </a:ext>
            </a:extLst>
          </p:cNvPr>
          <p:cNvPicPr>
            <a:picLocks noChangeAspect="1"/>
          </p:cNvPicPr>
          <p:nvPr userDrawn="1"/>
        </p:nvPicPr>
        <p:blipFill>
          <a:blip r:embed="rId10"/>
          <a:stretch>
            <a:fillRect/>
          </a:stretch>
        </p:blipFill>
        <p:spPr>
          <a:xfrm>
            <a:off x="9170176" y="0"/>
            <a:ext cx="3021823" cy="6088748"/>
          </a:xfrm>
          <a:prstGeom prst="rect">
            <a:avLst/>
          </a:prstGeom>
        </p:spPr>
      </p:pic>
    </p:spTree>
    <p:custDataLst>
      <p:tags r:id="rId1"/>
    </p:custDataLst>
    <p:extLst>
      <p:ext uri="{BB962C8B-B14F-4D97-AF65-F5344CB8AC3E}">
        <p14:creationId xmlns:p14="http://schemas.microsoft.com/office/powerpoint/2010/main" val="29569572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hank You Blank- Whit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9D3AB3E-A2B1-456F-8DE6-44853B7E2B2A}"/>
              </a:ext>
            </a:extLst>
          </p:cNvPr>
          <p:cNvGraphicFramePr>
            <a:graphicFrameLocks noChangeAspect="1"/>
          </p:cNvGraphicFramePr>
          <p:nvPr userDrawn="1">
            <p:custDataLst>
              <p:tags r:id="rId2"/>
            </p:custDataLst>
            <p:extLst>
              <p:ext uri="{D42A27DB-BD31-4B8C-83A1-F6EECF244321}">
                <p14:modId xmlns:p14="http://schemas.microsoft.com/office/powerpoint/2010/main" val="35387730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6" name="Object 5" hidden="1">
                        <a:extLst>
                          <a:ext uri="{FF2B5EF4-FFF2-40B4-BE49-F238E27FC236}">
                            <a16:creationId xmlns:a16="http://schemas.microsoft.com/office/drawing/2014/main" id="{09D3AB3E-A2B1-456F-8DE6-44853B7E2B2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5" name="Picture 14">
            <a:extLst>
              <a:ext uri="{FF2B5EF4-FFF2-40B4-BE49-F238E27FC236}">
                <a16:creationId xmlns:a16="http://schemas.microsoft.com/office/drawing/2014/main" id="{A59CFFCB-D4A5-F04C-8050-1EAC7D019F8B}"/>
              </a:ext>
            </a:extLst>
          </p:cNvPr>
          <p:cNvPicPr>
            <a:picLocks noChangeAspect="1"/>
          </p:cNvPicPr>
          <p:nvPr userDrawn="1"/>
        </p:nvPicPr>
        <p:blipFill>
          <a:blip r:embed="rId6"/>
          <a:stretch>
            <a:fillRect/>
          </a:stretch>
        </p:blipFill>
        <p:spPr>
          <a:xfrm>
            <a:off x="508000" y="3274"/>
            <a:ext cx="454146" cy="583902"/>
          </a:xfrm>
          <a:prstGeom prst="rect">
            <a:avLst/>
          </a:prstGeom>
        </p:spPr>
      </p:pic>
      <p:pic>
        <p:nvPicPr>
          <p:cNvPr id="18" name="Picture 17" descr="Logo&#10;&#10;Description automatically generated">
            <a:extLst>
              <a:ext uri="{FF2B5EF4-FFF2-40B4-BE49-F238E27FC236}">
                <a16:creationId xmlns:a16="http://schemas.microsoft.com/office/drawing/2014/main" id="{7A3C65B4-BAC1-4BF7-8FA6-2104CD141B26}"/>
              </a:ext>
            </a:extLst>
          </p:cNvPr>
          <p:cNvPicPr>
            <a:picLocks noChangeAspect="1"/>
          </p:cNvPicPr>
          <p:nvPr userDrawn="1"/>
        </p:nvPicPr>
        <p:blipFill>
          <a:blip r:embed="rId7"/>
          <a:stretch>
            <a:fillRect/>
          </a:stretch>
        </p:blipFill>
        <p:spPr>
          <a:xfrm>
            <a:off x="508000" y="1454400"/>
            <a:ext cx="2032841" cy="334166"/>
          </a:xfrm>
          <a:prstGeom prst="rect">
            <a:avLst/>
          </a:prstGeom>
        </p:spPr>
      </p:pic>
      <p:sp>
        <p:nvSpPr>
          <p:cNvPr id="7" name="Footer Placeholder 6">
            <a:extLst>
              <a:ext uri="{FF2B5EF4-FFF2-40B4-BE49-F238E27FC236}">
                <a16:creationId xmlns:a16="http://schemas.microsoft.com/office/drawing/2014/main" id="{52AA4FC0-D751-4BA5-AD1F-A658A564A003}"/>
              </a:ext>
            </a:extLst>
          </p:cNvPr>
          <p:cNvSpPr>
            <a:spLocks noGrp="1"/>
          </p:cNvSpPr>
          <p:nvPr>
            <p:ph type="ftr" sz="quarter" idx="17"/>
          </p:nvPr>
        </p:nvSpPr>
        <p:spPr>
          <a:xfrm>
            <a:off x="8842375" y="6417480"/>
            <a:ext cx="2435125" cy="180000"/>
          </a:xfrm>
        </p:spPr>
        <p:txBody>
          <a:bodyPr>
            <a:noAutofit/>
          </a:bodyPr>
          <a:lstStyle/>
          <a:p>
            <a:r>
              <a:rPr lang="en-US"/>
              <a:t>Copyright © 2022 Commvault  |  All Rights Reserved</a:t>
            </a:r>
          </a:p>
        </p:txBody>
      </p:sp>
      <p:sp>
        <p:nvSpPr>
          <p:cNvPr id="8" name="Slide Number Placeholder 7">
            <a:extLst>
              <a:ext uri="{FF2B5EF4-FFF2-40B4-BE49-F238E27FC236}">
                <a16:creationId xmlns:a16="http://schemas.microsoft.com/office/drawing/2014/main" id="{606A237F-EE02-44FB-BE84-C526B62A367C}"/>
              </a:ext>
            </a:extLst>
          </p:cNvPr>
          <p:cNvSpPr>
            <a:spLocks noGrp="1"/>
          </p:cNvSpPr>
          <p:nvPr>
            <p:ph type="sldNum" sz="quarter" idx="18"/>
          </p:nvPr>
        </p:nvSpPr>
        <p:spPr>
          <a:xfrm>
            <a:off x="11452760" y="6417480"/>
            <a:ext cx="216000" cy="180000"/>
          </a:xfrm>
        </p:spPr>
        <p:txBody>
          <a:bodyPr>
            <a:noAutofit/>
          </a:bodyPr>
          <a:lstStyle/>
          <a:p>
            <a:fld id="{07B3607E-E1C3-4266-9CAB-24052C78EA25}" type="slidenum">
              <a:rPr lang="en-US" smtClean="0"/>
              <a:pPr/>
              <a:t>‹#›</a:t>
            </a:fld>
            <a:endParaRPr lang="en-US"/>
          </a:p>
        </p:txBody>
      </p:sp>
      <p:sp>
        <p:nvSpPr>
          <p:cNvPr id="14" name="TextBox 13">
            <a:extLst>
              <a:ext uri="{FF2B5EF4-FFF2-40B4-BE49-F238E27FC236}">
                <a16:creationId xmlns:a16="http://schemas.microsoft.com/office/drawing/2014/main" id="{2D9100B9-304A-7466-0671-63A97364CDFA}"/>
              </a:ext>
            </a:extLst>
          </p:cNvPr>
          <p:cNvSpPr txBox="1"/>
          <p:nvPr userDrawn="1"/>
        </p:nvSpPr>
        <p:spPr>
          <a:xfrm>
            <a:off x="486569" y="2613025"/>
            <a:ext cx="6460331" cy="2320925"/>
          </a:xfrm>
          <a:prstGeom prst="rect">
            <a:avLst/>
          </a:prstGeom>
        </p:spPr>
        <p:txBody>
          <a:bodyPr vert="horz" wrap="square" lIns="0" tIns="0" rIns="0" bIns="0" rtlCol="0" anchor="t">
            <a:noAutofit/>
          </a:bodyPr>
          <a:lstStyle/>
          <a:p>
            <a:pPr marL="0" marR="0" lvl="0" indent="0" algn="l" defTabSz="914400" rtl="0" eaLnBrk="1" fontAlgn="auto" latinLnBrk="0" hangingPunct="1">
              <a:lnSpc>
                <a:spcPct val="100000"/>
              </a:lnSpc>
              <a:spcBef>
                <a:spcPts val="0"/>
              </a:spcBef>
              <a:spcAft>
                <a:spcPts val="600"/>
              </a:spcAft>
              <a:buClr>
                <a:srgbClr val="0B2E44"/>
              </a:buClr>
              <a:buSzTx/>
              <a:buFont typeface="Arial"/>
              <a:buNone/>
              <a:tabLst/>
              <a:defRPr/>
            </a:pPr>
            <a:r>
              <a:rPr kumimoji="0" lang="en-US" sz="6600" b="1" i="0" u="none" strike="noStrike" kern="0" cap="none" spc="-200" normalizeH="0" baseline="0" noProof="0">
                <a:ln>
                  <a:noFill/>
                </a:ln>
                <a:solidFill>
                  <a:schemeClr val="accent1"/>
                </a:solidFill>
                <a:effectLst/>
                <a:uLnTx/>
                <a:uFillTx/>
                <a:latin typeface="+mj-lt"/>
                <a:cs typeface="Arial"/>
                <a:sym typeface="Arial"/>
              </a:rPr>
              <a:t>Thank You</a:t>
            </a:r>
          </a:p>
        </p:txBody>
      </p:sp>
      <p:pic>
        <p:nvPicPr>
          <p:cNvPr id="13" name="Picture 12" descr="A picture containing text&#10;&#10;Description automatically generated">
            <a:extLst>
              <a:ext uri="{FF2B5EF4-FFF2-40B4-BE49-F238E27FC236}">
                <a16:creationId xmlns:a16="http://schemas.microsoft.com/office/drawing/2014/main" id="{20DD0F12-1AD3-B048-A06B-D1A97D62BB69}"/>
              </a:ext>
            </a:extLst>
          </p:cNvPr>
          <p:cNvPicPr>
            <a:picLocks noChangeAspect="1"/>
          </p:cNvPicPr>
          <p:nvPr userDrawn="1"/>
        </p:nvPicPr>
        <p:blipFill rotWithShape="1">
          <a:blip r:embed="rId8"/>
          <a:srcRect b="34759"/>
          <a:stretch/>
        </p:blipFill>
        <p:spPr>
          <a:xfrm>
            <a:off x="11923544" y="6408737"/>
            <a:ext cx="268456" cy="223795"/>
          </a:xfrm>
          <a:prstGeom prst="rect">
            <a:avLst/>
          </a:prstGeom>
        </p:spPr>
      </p:pic>
      <p:pic>
        <p:nvPicPr>
          <p:cNvPr id="12" name="Picture 11" descr="A picture containing shape&#10;&#10;Description automatically generated">
            <a:extLst>
              <a:ext uri="{FF2B5EF4-FFF2-40B4-BE49-F238E27FC236}">
                <a16:creationId xmlns:a16="http://schemas.microsoft.com/office/drawing/2014/main" id="{573A6D15-4F7C-8D84-5E8D-7C0822839405}"/>
              </a:ext>
            </a:extLst>
          </p:cNvPr>
          <p:cNvPicPr>
            <a:picLocks noChangeAspect="1"/>
          </p:cNvPicPr>
          <p:nvPr userDrawn="1"/>
        </p:nvPicPr>
        <p:blipFill>
          <a:blip r:embed="rId9"/>
          <a:stretch>
            <a:fillRect/>
          </a:stretch>
        </p:blipFill>
        <p:spPr>
          <a:xfrm>
            <a:off x="9170176" y="0"/>
            <a:ext cx="3021823" cy="6088748"/>
          </a:xfrm>
          <a:prstGeom prst="rect">
            <a:avLst/>
          </a:prstGeom>
        </p:spPr>
      </p:pic>
    </p:spTree>
    <p:custDataLst>
      <p:tags r:id="rId1"/>
    </p:custDataLst>
    <p:extLst>
      <p:ext uri="{BB962C8B-B14F-4D97-AF65-F5344CB8AC3E}">
        <p14:creationId xmlns:p14="http://schemas.microsoft.com/office/powerpoint/2010/main" val="34411967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hank You Blank- Peacoat">
    <p:bg>
      <p:bgPr>
        <a:solidFill>
          <a:schemeClr val="accent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9D3AB3E-A2B1-456F-8DE6-44853B7E2B2A}"/>
              </a:ext>
            </a:extLst>
          </p:cNvPr>
          <p:cNvGraphicFramePr>
            <a:graphicFrameLocks noChangeAspect="1"/>
          </p:cNvGraphicFramePr>
          <p:nvPr userDrawn="1">
            <p:custDataLst>
              <p:tags r:id="rId2"/>
            </p:custDataLst>
            <p:extLst>
              <p:ext uri="{D42A27DB-BD31-4B8C-83A1-F6EECF244321}">
                <p14:modId xmlns:p14="http://schemas.microsoft.com/office/powerpoint/2010/main" val="35387730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6" name="Object 5" hidden="1">
                        <a:extLst>
                          <a:ext uri="{FF2B5EF4-FFF2-40B4-BE49-F238E27FC236}">
                            <a16:creationId xmlns:a16="http://schemas.microsoft.com/office/drawing/2014/main" id="{09D3AB3E-A2B1-456F-8DE6-44853B7E2B2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4D0711A9-FCC1-4487-B4F5-B333D567E647}"/>
              </a:ext>
            </a:extLst>
          </p:cNvPr>
          <p:cNvSpPr txBox="1"/>
          <p:nvPr userDrawn="1"/>
        </p:nvSpPr>
        <p:spPr>
          <a:xfrm>
            <a:off x="534069" y="2613025"/>
            <a:ext cx="6460331" cy="2320925"/>
          </a:xfrm>
          <a:prstGeom prst="rect">
            <a:avLst/>
          </a:prstGeom>
        </p:spPr>
        <p:txBody>
          <a:bodyPr vert="horz" wrap="square" lIns="0" tIns="0" rIns="0" bIns="0" rtlCol="0" anchor="t">
            <a:noAutofit/>
          </a:bodyPr>
          <a:lstStyle/>
          <a:p>
            <a:pPr marL="0" marR="0" lvl="0" indent="0" algn="l" defTabSz="914400" rtl="0" eaLnBrk="1" fontAlgn="auto" latinLnBrk="0" hangingPunct="1">
              <a:lnSpc>
                <a:spcPct val="100000"/>
              </a:lnSpc>
              <a:spcBef>
                <a:spcPts val="0"/>
              </a:spcBef>
              <a:spcAft>
                <a:spcPts val="600"/>
              </a:spcAft>
              <a:buClr>
                <a:srgbClr val="0B2E44"/>
              </a:buClr>
              <a:buSzTx/>
              <a:buFont typeface="Arial"/>
              <a:buNone/>
              <a:tabLst/>
              <a:defRPr/>
            </a:pPr>
            <a:r>
              <a:rPr kumimoji="0" lang="en-US" sz="6600" b="1" i="0" u="none" strike="noStrike" kern="0" cap="none" spc="-200" normalizeH="0" baseline="0" noProof="0">
                <a:ln>
                  <a:noFill/>
                </a:ln>
                <a:solidFill>
                  <a:schemeClr val="bg1"/>
                </a:solidFill>
                <a:effectLst/>
                <a:uLnTx/>
                <a:uFillTx/>
                <a:latin typeface="+mj-lt"/>
                <a:cs typeface="Arial"/>
                <a:sym typeface="Arial"/>
              </a:rPr>
              <a:t>Thank You</a:t>
            </a:r>
          </a:p>
        </p:txBody>
      </p:sp>
      <p:sp>
        <p:nvSpPr>
          <p:cNvPr id="7" name="Footer Placeholder 6">
            <a:extLst>
              <a:ext uri="{FF2B5EF4-FFF2-40B4-BE49-F238E27FC236}">
                <a16:creationId xmlns:a16="http://schemas.microsoft.com/office/drawing/2014/main" id="{52AA4FC0-D751-4BA5-AD1F-A658A564A003}"/>
              </a:ext>
            </a:extLst>
          </p:cNvPr>
          <p:cNvSpPr>
            <a:spLocks noGrp="1"/>
          </p:cNvSpPr>
          <p:nvPr>
            <p:ph type="ftr" sz="quarter" idx="17"/>
          </p:nvPr>
        </p:nvSpPr>
        <p:spPr>
          <a:xfrm>
            <a:off x="8842375" y="6417480"/>
            <a:ext cx="2435125" cy="180000"/>
          </a:xfrm>
        </p:spPr>
        <p:txBody>
          <a:bodyPr>
            <a:noAutofit/>
          </a:bodyPr>
          <a:lstStyle>
            <a:lvl1pPr>
              <a:defRPr>
                <a:solidFill>
                  <a:schemeClr val="accent5"/>
                </a:solidFill>
              </a:defRPr>
            </a:lvl1pPr>
          </a:lstStyle>
          <a:p>
            <a:r>
              <a:rPr lang="en-US"/>
              <a:t>Copyright © 2022 Commvault  |  All Rights Reserved</a:t>
            </a:r>
          </a:p>
        </p:txBody>
      </p:sp>
      <p:sp>
        <p:nvSpPr>
          <p:cNvPr id="8" name="Slide Number Placeholder 7">
            <a:extLst>
              <a:ext uri="{FF2B5EF4-FFF2-40B4-BE49-F238E27FC236}">
                <a16:creationId xmlns:a16="http://schemas.microsoft.com/office/drawing/2014/main" id="{606A237F-EE02-44FB-BE84-C526B62A367C}"/>
              </a:ext>
            </a:extLst>
          </p:cNvPr>
          <p:cNvSpPr>
            <a:spLocks noGrp="1"/>
          </p:cNvSpPr>
          <p:nvPr>
            <p:ph type="sldNum" sz="quarter" idx="18"/>
          </p:nvPr>
        </p:nvSpPr>
        <p:spPr>
          <a:xfrm>
            <a:off x="11452760" y="6417480"/>
            <a:ext cx="216000" cy="180000"/>
          </a:xfrm>
        </p:spPr>
        <p:txBody>
          <a:bodyPr>
            <a:noAutofit/>
          </a:bodyPr>
          <a:lstStyle>
            <a:lvl1pPr>
              <a:defRPr>
                <a:solidFill>
                  <a:schemeClr val="accent5"/>
                </a:solidFill>
              </a:defRPr>
            </a:lvl1pPr>
          </a:lstStyle>
          <a:p>
            <a:fld id="{07B3607E-E1C3-4266-9CAB-24052C78EA25}" type="slidenum">
              <a:rPr lang="en-US" smtClean="0"/>
              <a:pPr/>
              <a:t>‹#›</a:t>
            </a:fld>
            <a:endParaRPr lang="en-US"/>
          </a:p>
        </p:txBody>
      </p:sp>
      <p:pic>
        <p:nvPicPr>
          <p:cNvPr id="20" name="Picture 19" descr="A picture containing text, clipart&#10;&#10;Description automatically generated">
            <a:extLst>
              <a:ext uri="{FF2B5EF4-FFF2-40B4-BE49-F238E27FC236}">
                <a16:creationId xmlns:a16="http://schemas.microsoft.com/office/drawing/2014/main" id="{E2E8C1A7-DF97-033E-E1ED-F89E9E6CD1E3}"/>
              </a:ext>
            </a:extLst>
          </p:cNvPr>
          <p:cNvPicPr>
            <a:picLocks noChangeAspect="1"/>
          </p:cNvPicPr>
          <p:nvPr userDrawn="1"/>
        </p:nvPicPr>
        <p:blipFill rotWithShape="1">
          <a:blip r:embed="rId6"/>
          <a:srcRect l="1" r="30514" b="-4417"/>
          <a:stretch/>
        </p:blipFill>
        <p:spPr>
          <a:xfrm>
            <a:off x="534069" y="1454399"/>
            <a:ext cx="2174569" cy="353271"/>
          </a:xfrm>
          <a:prstGeom prst="rect">
            <a:avLst/>
          </a:prstGeom>
        </p:spPr>
      </p:pic>
      <p:pic>
        <p:nvPicPr>
          <p:cNvPr id="21" name="Picture 20">
            <a:extLst>
              <a:ext uri="{FF2B5EF4-FFF2-40B4-BE49-F238E27FC236}">
                <a16:creationId xmlns:a16="http://schemas.microsoft.com/office/drawing/2014/main" id="{FD2B301B-AC5B-00E5-32A9-117D4BB98195}"/>
              </a:ext>
            </a:extLst>
          </p:cNvPr>
          <p:cNvPicPr>
            <a:picLocks noChangeAspect="1"/>
          </p:cNvPicPr>
          <p:nvPr userDrawn="1"/>
        </p:nvPicPr>
        <p:blipFill>
          <a:blip r:embed="rId7"/>
          <a:srcRect/>
          <a:stretch/>
        </p:blipFill>
        <p:spPr>
          <a:xfrm>
            <a:off x="508000" y="1700"/>
            <a:ext cx="483562" cy="621722"/>
          </a:xfrm>
          <a:prstGeom prst="rect">
            <a:avLst/>
          </a:prstGeom>
        </p:spPr>
      </p:pic>
      <p:pic>
        <p:nvPicPr>
          <p:cNvPr id="11" name="Picture 10" descr="Background pattern&#10;&#10;Description automatically generated">
            <a:extLst>
              <a:ext uri="{FF2B5EF4-FFF2-40B4-BE49-F238E27FC236}">
                <a16:creationId xmlns:a16="http://schemas.microsoft.com/office/drawing/2014/main" id="{62FF0B5D-CBF4-4F46-ACF7-82F0D2D9FB05}"/>
              </a:ext>
            </a:extLst>
          </p:cNvPr>
          <p:cNvPicPr>
            <a:picLocks noChangeAspect="1"/>
          </p:cNvPicPr>
          <p:nvPr userDrawn="1"/>
        </p:nvPicPr>
        <p:blipFill rotWithShape="1">
          <a:blip r:embed="rId7"/>
          <a:srcRect t="1" r="27184" b="61325"/>
          <a:stretch/>
        </p:blipFill>
        <p:spPr>
          <a:xfrm>
            <a:off x="11923545" y="6408737"/>
            <a:ext cx="276394" cy="188743"/>
          </a:xfrm>
          <a:prstGeom prst="rect">
            <a:avLst/>
          </a:prstGeom>
        </p:spPr>
      </p:pic>
      <p:pic>
        <p:nvPicPr>
          <p:cNvPr id="13" name="Picture 12" descr="A picture containing shape&#10;&#10;Description automatically generated">
            <a:extLst>
              <a:ext uri="{FF2B5EF4-FFF2-40B4-BE49-F238E27FC236}">
                <a16:creationId xmlns:a16="http://schemas.microsoft.com/office/drawing/2014/main" id="{ACB8D65B-2F5F-BB25-35EF-807034C13FCC}"/>
              </a:ext>
            </a:extLst>
          </p:cNvPr>
          <p:cNvPicPr>
            <a:picLocks noChangeAspect="1"/>
          </p:cNvPicPr>
          <p:nvPr userDrawn="1"/>
        </p:nvPicPr>
        <p:blipFill>
          <a:blip r:embed="rId8"/>
          <a:stretch>
            <a:fillRect/>
          </a:stretch>
        </p:blipFill>
        <p:spPr>
          <a:xfrm>
            <a:off x="9170176" y="0"/>
            <a:ext cx="3021823" cy="6088748"/>
          </a:xfrm>
          <a:prstGeom prst="rect">
            <a:avLst/>
          </a:prstGeom>
        </p:spPr>
      </p:pic>
    </p:spTree>
    <p:custDataLst>
      <p:tags r:id="rId1"/>
    </p:custDataLst>
    <p:extLst>
      <p:ext uri="{BB962C8B-B14F-4D97-AF65-F5344CB8AC3E}">
        <p14:creationId xmlns:p14="http://schemas.microsoft.com/office/powerpoint/2010/main" val="16941297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DO NOT USE - INSTRUCTIONAL 11">
    <p:bg>
      <p:bgPr>
        <a:solidFill>
          <a:schemeClr val="accent2"/>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05DC691D-C8F0-455A-BC71-315D5923C764}"/>
              </a:ext>
            </a:extLst>
          </p:cNvPr>
          <p:cNvGraphicFramePr>
            <a:graphicFrameLocks noChangeAspect="1"/>
          </p:cNvGraphicFramePr>
          <p:nvPr userDrawn="1">
            <p:custDataLst>
              <p:tags r:id="rId3"/>
            </p:custDataLst>
            <p:extLst>
              <p:ext uri="{D42A27DB-BD31-4B8C-83A1-F6EECF244321}">
                <p14:modId xmlns:p14="http://schemas.microsoft.com/office/powerpoint/2010/main" val="34409282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8" progId="TCLayout.ActiveDocument.1">
                  <p:embed/>
                </p:oleObj>
              </mc:Choice>
              <mc:Fallback>
                <p:oleObj name="think-cell Slide" r:id="rId5" imgW="347" imgH="348" progId="TCLayout.ActiveDocument.1">
                  <p:embed/>
                  <p:pic>
                    <p:nvPicPr>
                      <p:cNvPr id="9" name="Object 8" hidden="1">
                        <a:extLst>
                          <a:ext uri="{FF2B5EF4-FFF2-40B4-BE49-F238E27FC236}">
                            <a16:creationId xmlns:a16="http://schemas.microsoft.com/office/drawing/2014/main" id="{05DC691D-C8F0-455A-BC71-315D5923C76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37750AB-66A8-49A9-828C-56A1E2B322A1}"/>
              </a:ext>
            </a:extLst>
          </p:cNvPr>
          <p:cNvSpPr>
            <a:spLocks noGrp="1"/>
          </p:cNvSpPr>
          <p:nvPr>
            <p:ph type="title" hasCustomPrompt="1"/>
          </p:nvPr>
        </p:nvSpPr>
        <p:spPr>
          <a:xfrm>
            <a:off x="508000" y="292100"/>
            <a:ext cx="11176000" cy="1354217"/>
          </a:xfrm>
        </p:spPr>
        <p:txBody>
          <a:bodyPr vert="horz"/>
          <a:lstStyle>
            <a:lvl1pPr>
              <a:defRPr b="1">
                <a:solidFill>
                  <a:schemeClr val="bg1"/>
                </a:solidFill>
              </a:defRPr>
            </a:lvl1pPr>
          </a:lstStyle>
          <a:p>
            <a:r>
              <a:rPr lang="en-US"/>
              <a:t>THIS IS AN INSTRUCTIONAL SLIDE –</a:t>
            </a:r>
            <a:br>
              <a:rPr lang="en-US"/>
            </a:br>
            <a:r>
              <a:rPr lang="en-US"/>
              <a:t>DO NOT USE</a:t>
            </a:r>
          </a:p>
        </p:txBody>
      </p:sp>
      <p:sp>
        <p:nvSpPr>
          <p:cNvPr id="20" name="Title 1">
            <a:extLst>
              <a:ext uri="{FF2B5EF4-FFF2-40B4-BE49-F238E27FC236}">
                <a16:creationId xmlns:a16="http://schemas.microsoft.com/office/drawing/2014/main" id="{28F838EF-C959-47D9-BA92-A84A87545958}"/>
              </a:ext>
            </a:extLst>
          </p:cNvPr>
          <p:cNvSpPr txBox="1">
            <a:spLocks/>
          </p:cNvSpPr>
          <p:nvPr userDrawn="1"/>
        </p:nvSpPr>
        <p:spPr>
          <a:xfrm>
            <a:off x="508000" y="1908000"/>
            <a:ext cx="11379200" cy="4062651"/>
          </a:xfrm>
          <a:prstGeom prst="rect">
            <a:avLst/>
          </a:prstGeom>
        </p:spPr>
        <p:txBody>
          <a:bodyPr vert="horz" wrap="square" lIns="0" tIns="0" rIns="0" bIns="0" rtlCol="0" anchor="t">
            <a:spAutoFit/>
          </a:bodyPr>
          <a:lstStyle>
            <a:lvl1pPr algn="l" defTabSz="914400" rtl="0" eaLnBrk="1" latinLnBrk="0" hangingPunct="1">
              <a:lnSpc>
                <a:spcPct val="100000"/>
              </a:lnSpc>
              <a:spcBef>
                <a:spcPts val="0"/>
              </a:spcBef>
              <a:buNone/>
              <a:defRPr sz="2800" b="1" kern="1200">
                <a:solidFill>
                  <a:schemeClr val="bg1"/>
                </a:solidFill>
                <a:latin typeface="+mj-lt"/>
                <a:ea typeface="+mj-ea"/>
                <a:cs typeface="+mj-cs"/>
              </a:defRPr>
            </a:lvl1pPr>
          </a:lstStyle>
          <a:p>
            <a:pPr>
              <a:buClrTx/>
              <a:buFontTx/>
            </a:pPr>
            <a:r>
              <a:rPr lang="en-US" sz="6600"/>
              <a:t>Any slides appearing after this slide are rogue and should NOT be used.</a:t>
            </a:r>
          </a:p>
          <a:p>
            <a:pPr>
              <a:buClrTx/>
              <a:buFontTx/>
            </a:pPr>
            <a:r>
              <a:rPr lang="en-US" sz="6600"/>
              <a:t>Delete from the master.</a:t>
            </a:r>
          </a:p>
        </p:txBody>
      </p:sp>
      <p:sp>
        <p:nvSpPr>
          <p:cNvPr id="3" name="DO NOT DELETE (BRANDIN)">
            <a:extLst>
              <a:ext uri="{FF2B5EF4-FFF2-40B4-BE49-F238E27FC236}">
                <a16:creationId xmlns:a16="http://schemas.microsoft.com/office/drawing/2014/main" id="{A754BAFF-DAF3-4B69-BBD1-AB4309242315}"/>
              </a:ext>
            </a:extLst>
          </p:cNvPr>
          <p:cNvSpPr/>
          <p:nvPr userDrawn="1"/>
        </p:nvSpPr>
        <p:spPr>
          <a:xfrm>
            <a:off x="0" y="0"/>
            <a:ext cx="0" cy="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ack and white sign&#10;&#10;Description automatically generated with medium confidence">
            <a:extLst>
              <a:ext uri="{FF2B5EF4-FFF2-40B4-BE49-F238E27FC236}">
                <a16:creationId xmlns:a16="http://schemas.microsoft.com/office/drawing/2014/main" id="{A22DF1C7-B52C-448A-80E0-0F75BF68CCC3}"/>
              </a:ext>
            </a:extLst>
          </p:cNvPr>
          <p:cNvPicPr>
            <a:picLocks noChangeAspect="1"/>
          </p:cNvPicPr>
          <p:nvPr userDrawn="1"/>
        </p:nvPicPr>
        <p:blipFill>
          <a:blip r:embed="rId7"/>
          <a:stretch>
            <a:fillRect/>
          </a:stretch>
        </p:blipFill>
        <p:spPr>
          <a:xfrm>
            <a:off x="508000" y="6392809"/>
            <a:ext cx="1392238" cy="228861"/>
          </a:xfrm>
          <a:prstGeom prst="rect">
            <a:avLst/>
          </a:prstGeom>
        </p:spPr>
      </p:pic>
    </p:spTree>
    <p:custDataLst>
      <p:custData r:id="rId1"/>
      <p:tags r:id="rId2"/>
    </p:custDataLst>
    <p:extLst>
      <p:ext uri="{BB962C8B-B14F-4D97-AF65-F5344CB8AC3E}">
        <p14:creationId xmlns:p14="http://schemas.microsoft.com/office/powerpoint/2010/main" val="2666320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 Peacoat">
    <p:bg>
      <p:bgPr>
        <a:solidFill>
          <a:schemeClr val="accent1"/>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CD7BD5-069B-4E58-ACCC-3062601BF4DA}"/>
              </a:ext>
            </a:extLst>
          </p:cNvPr>
          <p:cNvGraphicFramePr>
            <a:graphicFrameLocks noChangeAspect="1"/>
          </p:cNvGraphicFramePr>
          <p:nvPr userDrawn="1">
            <p:custDataLst>
              <p:tags r:id="rId2"/>
            </p:custDataLst>
            <p:extLst>
              <p:ext uri="{D42A27DB-BD31-4B8C-83A1-F6EECF244321}">
                <p14:modId xmlns:p14="http://schemas.microsoft.com/office/powerpoint/2010/main" val="28824606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A3CD7BD5-069B-4E58-ACCC-3062601BF4D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3998D56-F9B9-42B2-8FEA-01401EFC4944}"/>
              </a:ext>
            </a:extLst>
          </p:cNvPr>
          <p:cNvSpPr>
            <a:spLocks noGrp="1"/>
          </p:cNvSpPr>
          <p:nvPr>
            <p:ph type="title" hasCustomPrompt="1"/>
          </p:nvPr>
        </p:nvSpPr>
        <p:spPr>
          <a:xfrm>
            <a:off x="508000" y="1452564"/>
            <a:ext cx="8334375" cy="4033836"/>
          </a:xfrm>
        </p:spPr>
        <p:txBody>
          <a:bodyPr vert="horz" wrap="square" anchor="ctr">
            <a:normAutofit/>
          </a:bodyPr>
          <a:lstStyle>
            <a:lvl1pPr algn="l">
              <a:defRPr sz="6600" b="1" spc="0">
                <a:solidFill>
                  <a:schemeClr val="bg1"/>
                </a:solidFill>
              </a:defRPr>
            </a:lvl1pPr>
          </a:lstStyle>
          <a:p>
            <a:r>
              <a:rPr lang="en-US"/>
              <a:t>Click To Edit Statement/Divider Content </a:t>
            </a:r>
          </a:p>
        </p:txBody>
      </p:sp>
      <p:sp>
        <p:nvSpPr>
          <p:cNvPr id="88" name="Freeform: Shape 87">
            <a:extLst>
              <a:ext uri="{FF2B5EF4-FFF2-40B4-BE49-F238E27FC236}">
                <a16:creationId xmlns:a16="http://schemas.microsoft.com/office/drawing/2014/main" id="{AE3565FD-8FB2-4335-9C4B-88D2D10E92B6}"/>
              </a:ext>
            </a:extLst>
          </p:cNvPr>
          <p:cNvSpPr/>
          <p:nvPr/>
        </p:nvSpPr>
        <p:spPr>
          <a:xfrm>
            <a:off x="2984527" y="2729"/>
            <a:ext cx="6345" cy="6345"/>
          </a:xfrm>
          <a:custGeom>
            <a:avLst/>
            <a:gdLst/>
            <a:ahLst/>
            <a:cxnLst/>
            <a:rect l="l" t="t" r="r" b="b"/>
            <a:pathLst>
              <a:path w="6345" h="6345"/>
            </a:pathLst>
          </a:custGeom>
          <a:noFill/>
          <a:ln w="12672" cap="flat">
            <a:solidFill>
              <a:srgbClr val="FF4A6A"/>
            </a:solidFill>
            <a:prstDash val="solid"/>
            <a:miter/>
          </a:ln>
        </p:spPr>
        <p:txBody>
          <a:bodyPr rtlCol="0" anchor="ctr">
            <a:noAutofit/>
          </a:bodyPr>
          <a:lstStyle/>
          <a:p>
            <a:endParaRPr lang="en-US"/>
          </a:p>
        </p:txBody>
      </p:sp>
      <p:sp>
        <p:nvSpPr>
          <p:cNvPr id="89" name="Freeform: Shape 88">
            <a:extLst>
              <a:ext uri="{FF2B5EF4-FFF2-40B4-BE49-F238E27FC236}">
                <a16:creationId xmlns:a16="http://schemas.microsoft.com/office/drawing/2014/main" id="{282450F5-6187-49A2-AA49-47FD64B9EDF2}"/>
              </a:ext>
            </a:extLst>
          </p:cNvPr>
          <p:cNvSpPr/>
          <p:nvPr/>
        </p:nvSpPr>
        <p:spPr>
          <a:xfrm>
            <a:off x="2984527" y="2729"/>
            <a:ext cx="6345" cy="6345"/>
          </a:xfrm>
          <a:custGeom>
            <a:avLst/>
            <a:gdLst/>
            <a:ahLst/>
            <a:cxnLst/>
            <a:rect l="l" t="t" r="r" b="b"/>
            <a:pathLst>
              <a:path w="6345" h="6345"/>
            </a:pathLst>
          </a:custGeom>
          <a:noFill/>
          <a:ln w="12672" cap="flat">
            <a:solidFill>
              <a:srgbClr val="FF4A6A"/>
            </a:solidFill>
            <a:prstDash val="solid"/>
            <a:miter/>
          </a:ln>
        </p:spPr>
        <p:txBody>
          <a:bodyPr rtlCol="0" anchor="ctr">
            <a:noAutofit/>
          </a:bodyPr>
          <a:lstStyle/>
          <a:p>
            <a:endParaRPr lang="en-US"/>
          </a:p>
        </p:txBody>
      </p:sp>
      <p:sp>
        <p:nvSpPr>
          <p:cNvPr id="90" name="Freeform: Shape 89">
            <a:extLst>
              <a:ext uri="{FF2B5EF4-FFF2-40B4-BE49-F238E27FC236}">
                <a16:creationId xmlns:a16="http://schemas.microsoft.com/office/drawing/2014/main" id="{950D75A5-37E7-4666-A20F-9E872C1A2B04}"/>
              </a:ext>
            </a:extLst>
          </p:cNvPr>
          <p:cNvSpPr/>
          <p:nvPr/>
        </p:nvSpPr>
        <p:spPr>
          <a:xfrm>
            <a:off x="2984527" y="2729"/>
            <a:ext cx="6345" cy="6345"/>
          </a:xfrm>
          <a:custGeom>
            <a:avLst/>
            <a:gdLst/>
            <a:ahLst/>
            <a:cxnLst/>
            <a:rect l="l" t="t" r="r" b="b"/>
            <a:pathLst>
              <a:path w="6345" h="6345"/>
            </a:pathLst>
          </a:custGeom>
          <a:noFill/>
          <a:ln w="12672" cap="flat">
            <a:solidFill>
              <a:srgbClr val="FF4A6A"/>
            </a:solidFill>
            <a:prstDash val="solid"/>
            <a:miter/>
          </a:ln>
        </p:spPr>
        <p:txBody>
          <a:bodyPr rtlCol="0" anchor="ctr">
            <a:noAutofit/>
          </a:bodyPr>
          <a:lstStyle/>
          <a:p>
            <a:endParaRPr lang="en-US"/>
          </a:p>
        </p:txBody>
      </p:sp>
      <p:sp>
        <p:nvSpPr>
          <p:cNvPr id="95" name="Freeform: Shape 94">
            <a:extLst>
              <a:ext uri="{FF2B5EF4-FFF2-40B4-BE49-F238E27FC236}">
                <a16:creationId xmlns:a16="http://schemas.microsoft.com/office/drawing/2014/main" id="{1FB5B21B-36D1-4025-97B4-4C48B2322B99}"/>
              </a:ext>
            </a:extLst>
          </p:cNvPr>
          <p:cNvSpPr/>
          <p:nvPr/>
        </p:nvSpPr>
        <p:spPr>
          <a:xfrm>
            <a:off x="2984527" y="2729"/>
            <a:ext cx="6345" cy="6345"/>
          </a:xfrm>
          <a:custGeom>
            <a:avLst/>
            <a:gdLst/>
            <a:ahLst/>
            <a:cxnLst/>
            <a:rect l="l" t="t" r="r" b="b"/>
            <a:pathLst>
              <a:path w="6345" h="6345"/>
            </a:pathLst>
          </a:custGeom>
          <a:noFill/>
          <a:ln w="12672" cap="flat">
            <a:solidFill>
              <a:srgbClr val="FF4A6A"/>
            </a:solidFill>
            <a:prstDash val="solid"/>
            <a:miter/>
          </a:ln>
        </p:spPr>
        <p:txBody>
          <a:bodyPr rtlCol="0" anchor="ctr">
            <a:noAutofit/>
          </a:bodyPr>
          <a:lstStyle/>
          <a:p>
            <a:endParaRPr lang="en-US"/>
          </a:p>
        </p:txBody>
      </p:sp>
      <p:sp>
        <p:nvSpPr>
          <p:cNvPr id="96" name="Freeform: Shape 95">
            <a:extLst>
              <a:ext uri="{FF2B5EF4-FFF2-40B4-BE49-F238E27FC236}">
                <a16:creationId xmlns:a16="http://schemas.microsoft.com/office/drawing/2014/main" id="{679AA8F3-3DD9-4A4B-B628-B8D0CDBBFB45}"/>
              </a:ext>
            </a:extLst>
          </p:cNvPr>
          <p:cNvSpPr/>
          <p:nvPr/>
        </p:nvSpPr>
        <p:spPr>
          <a:xfrm>
            <a:off x="2984527" y="2729"/>
            <a:ext cx="6345" cy="6345"/>
          </a:xfrm>
          <a:custGeom>
            <a:avLst/>
            <a:gdLst/>
            <a:ahLst/>
            <a:cxnLst/>
            <a:rect l="l" t="t" r="r" b="b"/>
            <a:pathLst>
              <a:path w="6345" h="6345"/>
            </a:pathLst>
          </a:custGeom>
          <a:noFill/>
          <a:ln w="12672" cap="flat">
            <a:solidFill>
              <a:srgbClr val="FF4A6A"/>
            </a:solidFill>
            <a:prstDash val="solid"/>
            <a:miter/>
          </a:ln>
        </p:spPr>
        <p:txBody>
          <a:bodyPr rtlCol="0" anchor="ctr">
            <a:noAutofit/>
          </a:bodyPr>
          <a:lstStyle/>
          <a:p>
            <a:endParaRPr lang="en-US"/>
          </a:p>
        </p:txBody>
      </p:sp>
      <p:sp>
        <p:nvSpPr>
          <p:cNvPr id="97" name="Freeform: Shape 96">
            <a:extLst>
              <a:ext uri="{FF2B5EF4-FFF2-40B4-BE49-F238E27FC236}">
                <a16:creationId xmlns:a16="http://schemas.microsoft.com/office/drawing/2014/main" id="{35939EC0-164C-44BB-87E0-3DF6B8738556}"/>
              </a:ext>
            </a:extLst>
          </p:cNvPr>
          <p:cNvSpPr/>
          <p:nvPr/>
        </p:nvSpPr>
        <p:spPr>
          <a:xfrm>
            <a:off x="2984527" y="2729"/>
            <a:ext cx="6345" cy="6345"/>
          </a:xfrm>
          <a:custGeom>
            <a:avLst/>
            <a:gdLst/>
            <a:ahLst/>
            <a:cxnLst/>
            <a:rect l="l" t="t" r="r" b="b"/>
            <a:pathLst>
              <a:path w="6345" h="6345"/>
            </a:pathLst>
          </a:custGeom>
          <a:noFill/>
          <a:ln w="12672" cap="flat">
            <a:solidFill>
              <a:srgbClr val="FF4A6A"/>
            </a:solidFill>
            <a:prstDash val="solid"/>
            <a:miter/>
          </a:ln>
        </p:spPr>
        <p:txBody>
          <a:bodyPr rtlCol="0" anchor="ctr">
            <a:noAutofit/>
          </a:bodyPr>
          <a:lstStyle/>
          <a:p>
            <a:endParaRPr lang="en-US"/>
          </a:p>
        </p:txBody>
      </p:sp>
      <p:sp>
        <p:nvSpPr>
          <p:cNvPr id="99" name="Freeform: Shape 98">
            <a:extLst>
              <a:ext uri="{FF2B5EF4-FFF2-40B4-BE49-F238E27FC236}">
                <a16:creationId xmlns:a16="http://schemas.microsoft.com/office/drawing/2014/main" id="{80835469-315A-4556-8916-491B1A5888F5}"/>
              </a:ext>
            </a:extLst>
          </p:cNvPr>
          <p:cNvSpPr/>
          <p:nvPr/>
        </p:nvSpPr>
        <p:spPr>
          <a:xfrm>
            <a:off x="2984527" y="2729"/>
            <a:ext cx="6345" cy="6345"/>
          </a:xfrm>
          <a:custGeom>
            <a:avLst/>
            <a:gdLst/>
            <a:ahLst/>
            <a:cxnLst/>
            <a:rect l="l" t="t" r="r" b="b"/>
            <a:pathLst>
              <a:path w="6345" h="6345"/>
            </a:pathLst>
          </a:custGeom>
          <a:noFill/>
          <a:ln w="12672" cap="flat">
            <a:solidFill>
              <a:srgbClr val="FF4A6A"/>
            </a:solidFill>
            <a:prstDash val="solid"/>
            <a:miter/>
          </a:ln>
        </p:spPr>
        <p:txBody>
          <a:bodyPr rtlCol="0" anchor="ctr">
            <a:noAutofit/>
          </a:bodyPr>
          <a:lstStyle/>
          <a:p>
            <a:endParaRPr lang="en-US"/>
          </a:p>
        </p:txBody>
      </p:sp>
      <p:sp>
        <p:nvSpPr>
          <p:cNvPr id="100" name="Freeform: Shape 99">
            <a:extLst>
              <a:ext uri="{FF2B5EF4-FFF2-40B4-BE49-F238E27FC236}">
                <a16:creationId xmlns:a16="http://schemas.microsoft.com/office/drawing/2014/main" id="{74782472-369B-47FB-AFC5-0A26EDDCE84B}"/>
              </a:ext>
            </a:extLst>
          </p:cNvPr>
          <p:cNvSpPr/>
          <p:nvPr/>
        </p:nvSpPr>
        <p:spPr>
          <a:xfrm>
            <a:off x="2984527" y="2729"/>
            <a:ext cx="6345" cy="6345"/>
          </a:xfrm>
          <a:custGeom>
            <a:avLst/>
            <a:gdLst/>
            <a:ahLst/>
            <a:cxnLst/>
            <a:rect l="l" t="t" r="r" b="b"/>
            <a:pathLst>
              <a:path w="6345" h="6345"/>
            </a:pathLst>
          </a:custGeom>
          <a:noFill/>
          <a:ln w="12672" cap="flat">
            <a:solidFill>
              <a:srgbClr val="FF4A6A"/>
            </a:solidFill>
            <a:prstDash val="solid"/>
            <a:miter/>
          </a:ln>
        </p:spPr>
        <p:txBody>
          <a:bodyPr rtlCol="0" anchor="ctr">
            <a:noAutofit/>
          </a:bodyPr>
          <a:lstStyle/>
          <a:p>
            <a:endParaRPr lang="en-US"/>
          </a:p>
        </p:txBody>
      </p:sp>
      <p:sp>
        <p:nvSpPr>
          <p:cNvPr id="101" name="Freeform: Shape 100">
            <a:extLst>
              <a:ext uri="{FF2B5EF4-FFF2-40B4-BE49-F238E27FC236}">
                <a16:creationId xmlns:a16="http://schemas.microsoft.com/office/drawing/2014/main" id="{E78CD804-C146-479C-9827-62BD9C08E3E7}"/>
              </a:ext>
            </a:extLst>
          </p:cNvPr>
          <p:cNvSpPr/>
          <p:nvPr/>
        </p:nvSpPr>
        <p:spPr>
          <a:xfrm>
            <a:off x="2984527" y="2729"/>
            <a:ext cx="6345" cy="6345"/>
          </a:xfrm>
          <a:custGeom>
            <a:avLst/>
            <a:gdLst/>
            <a:ahLst/>
            <a:cxnLst/>
            <a:rect l="l" t="t" r="r" b="b"/>
            <a:pathLst>
              <a:path w="6345" h="6345"/>
            </a:pathLst>
          </a:custGeom>
          <a:noFill/>
          <a:ln w="12672" cap="flat">
            <a:solidFill>
              <a:srgbClr val="FF4A6A"/>
            </a:solidFill>
            <a:prstDash val="solid"/>
            <a:miter/>
          </a:ln>
        </p:spPr>
        <p:txBody>
          <a:bodyPr rtlCol="0" anchor="ctr">
            <a:noAutofit/>
          </a:bodyPr>
          <a:lstStyle/>
          <a:p>
            <a:endParaRPr lang="en-US"/>
          </a:p>
        </p:txBody>
      </p:sp>
      <p:sp>
        <p:nvSpPr>
          <p:cNvPr id="19" name="Text Placeholder 44">
            <a:extLst>
              <a:ext uri="{FF2B5EF4-FFF2-40B4-BE49-F238E27FC236}">
                <a16:creationId xmlns:a16="http://schemas.microsoft.com/office/drawing/2014/main" id="{7688F7A7-A09D-4201-ACFF-96FF92F370FD}"/>
              </a:ext>
            </a:extLst>
          </p:cNvPr>
          <p:cNvSpPr>
            <a:spLocks noGrp="1"/>
          </p:cNvSpPr>
          <p:nvPr>
            <p:ph type="body" sz="quarter" idx="23" hasCustomPrompt="1"/>
          </p:nvPr>
        </p:nvSpPr>
        <p:spPr>
          <a:xfrm>
            <a:off x="2075498" y="6417480"/>
            <a:ext cx="6591617" cy="180000"/>
          </a:xfrm>
        </p:spPr>
        <p:txBody>
          <a:bodyPr anchor="t">
            <a:noAutofit/>
          </a:bodyPr>
          <a:lstStyle>
            <a:lvl1pPr>
              <a:spcAft>
                <a:spcPts val="0"/>
              </a:spcAft>
              <a:defRPr sz="800" b="0">
                <a:solidFill>
                  <a:schemeClr val="accent5"/>
                </a:solidFill>
              </a:defRPr>
            </a:lvl1pPr>
            <a:lvl2pPr marL="0" indent="0">
              <a:buNone/>
              <a:defRPr/>
            </a:lvl2pPr>
          </a:lstStyle>
          <a:p>
            <a:pPr lvl="0"/>
            <a:r>
              <a:rPr lang="en-US"/>
              <a:t>Add footnotes here if needed</a:t>
            </a:r>
          </a:p>
        </p:txBody>
      </p:sp>
      <p:pic>
        <p:nvPicPr>
          <p:cNvPr id="4" name="Picture 3">
            <a:extLst>
              <a:ext uri="{FF2B5EF4-FFF2-40B4-BE49-F238E27FC236}">
                <a16:creationId xmlns:a16="http://schemas.microsoft.com/office/drawing/2014/main" id="{0D465E22-DAB3-DF49-B9C4-949654C7A4A1}"/>
              </a:ext>
            </a:extLst>
          </p:cNvPr>
          <p:cNvPicPr>
            <a:picLocks noChangeAspect="1"/>
          </p:cNvPicPr>
          <p:nvPr userDrawn="1"/>
        </p:nvPicPr>
        <p:blipFill rotWithShape="1">
          <a:blip r:embed="rId6"/>
          <a:srcRect t="3446"/>
          <a:stretch/>
        </p:blipFill>
        <p:spPr>
          <a:xfrm>
            <a:off x="9272588" y="-1"/>
            <a:ext cx="2927350" cy="6621669"/>
          </a:xfrm>
          <a:prstGeom prst="rect">
            <a:avLst/>
          </a:prstGeom>
        </p:spPr>
      </p:pic>
      <p:pic>
        <p:nvPicPr>
          <p:cNvPr id="23" name="Picture 22">
            <a:extLst>
              <a:ext uri="{FF2B5EF4-FFF2-40B4-BE49-F238E27FC236}">
                <a16:creationId xmlns:a16="http://schemas.microsoft.com/office/drawing/2014/main" id="{B2F6FB16-C0B0-0843-BBDD-ADC3BD710097}"/>
              </a:ext>
            </a:extLst>
          </p:cNvPr>
          <p:cNvPicPr>
            <a:picLocks noChangeAspect="1"/>
          </p:cNvPicPr>
          <p:nvPr userDrawn="1"/>
        </p:nvPicPr>
        <p:blipFill>
          <a:blip r:embed="rId7"/>
          <a:srcRect/>
          <a:stretch/>
        </p:blipFill>
        <p:spPr>
          <a:xfrm>
            <a:off x="508000" y="1700"/>
            <a:ext cx="483562" cy="621722"/>
          </a:xfrm>
          <a:prstGeom prst="rect">
            <a:avLst/>
          </a:prstGeom>
        </p:spPr>
      </p:pic>
      <p:pic>
        <p:nvPicPr>
          <p:cNvPr id="22" name="Picture 21" descr="A picture containing text, clipart&#10;&#10;Description automatically generated">
            <a:extLst>
              <a:ext uri="{FF2B5EF4-FFF2-40B4-BE49-F238E27FC236}">
                <a16:creationId xmlns:a16="http://schemas.microsoft.com/office/drawing/2014/main" id="{AFE75733-22D2-4024-9344-2A5F7E85CF76}"/>
              </a:ext>
            </a:extLst>
          </p:cNvPr>
          <p:cNvPicPr>
            <a:picLocks noChangeAspect="1"/>
          </p:cNvPicPr>
          <p:nvPr userDrawn="1"/>
        </p:nvPicPr>
        <p:blipFill rotWithShape="1">
          <a:blip r:embed="rId8"/>
          <a:srcRect r="34315"/>
          <a:stretch/>
        </p:blipFill>
        <p:spPr>
          <a:xfrm>
            <a:off x="508000" y="6393054"/>
            <a:ext cx="1392238" cy="228615"/>
          </a:xfrm>
          <a:prstGeom prst="rect">
            <a:avLst/>
          </a:prstGeom>
        </p:spPr>
      </p:pic>
      <p:pic>
        <p:nvPicPr>
          <p:cNvPr id="21" name="Picture 20" descr="Background pattern&#10;&#10;Description automatically generated">
            <a:extLst>
              <a:ext uri="{FF2B5EF4-FFF2-40B4-BE49-F238E27FC236}">
                <a16:creationId xmlns:a16="http://schemas.microsoft.com/office/drawing/2014/main" id="{7B03E1AE-042B-46D6-B1D0-952C85E207C4}"/>
              </a:ext>
            </a:extLst>
          </p:cNvPr>
          <p:cNvPicPr>
            <a:picLocks noChangeAspect="1"/>
          </p:cNvPicPr>
          <p:nvPr userDrawn="1"/>
        </p:nvPicPr>
        <p:blipFill rotWithShape="1">
          <a:blip r:embed="rId7"/>
          <a:srcRect t="1" r="27184" b="61325"/>
          <a:stretch/>
        </p:blipFill>
        <p:spPr>
          <a:xfrm>
            <a:off x="11923545" y="6408737"/>
            <a:ext cx="276394" cy="188743"/>
          </a:xfrm>
          <a:prstGeom prst="rect">
            <a:avLst/>
          </a:prstGeom>
        </p:spPr>
      </p:pic>
      <p:sp>
        <p:nvSpPr>
          <p:cNvPr id="6" name="Footer Placeholder 5">
            <a:extLst>
              <a:ext uri="{FF2B5EF4-FFF2-40B4-BE49-F238E27FC236}">
                <a16:creationId xmlns:a16="http://schemas.microsoft.com/office/drawing/2014/main" id="{6CCCA243-E61E-4AD1-A65B-AFB8497E8A0F}"/>
              </a:ext>
            </a:extLst>
          </p:cNvPr>
          <p:cNvSpPr>
            <a:spLocks noGrp="1"/>
          </p:cNvSpPr>
          <p:nvPr>
            <p:ph type="ftr" sz="quarter" idx="25"/>
          </p:nvPr>
        </p:nvSpPr>
        <p:spPr/>
        <p:txBody>
          <a:bodyPr/>
          <a:lstStyle>
            <a:lvl1pPr>
              <a:defRPr>
                <a:solidFill>
                  <a:schemeClr val="accent5"/>
                </a:solidFill>
              </a:defRPr>
            </a:lvl1pPr>
          </a:lstStyle>
          <a:p>
            <a:r>
              <a:rPr lang="en-US"/>
              <a:t>Copyright © 2022 Commvault  |  All Rights Reserved</a:t>
            </a:r>
          </a:p>
        </p:txBody>
      </p:sp>
      <p:sp>
        <p:nvSpPr>
          <p:cNvPr id="7" name="Slide Number Placeholder 6">
            <a:extLst>
              <a:ext uri="{FF2B5EF4-FFF2-40B4-BE49-F238E27FC236}">
                <a16:creationId xmlns:a16="http://schemas.microsoft.com/office/drawing/2014/main" id="{F5F9320C-B717-4020-A591-8E9192F1682F}"/>
              </a:ext>
            </a:extLst>
          </p:cNvPr>
          <p:cNvSpPr>
            <a:spLocks noGrp="1"/>
          </p:cNvSpPr>
          <p:nvPr>
            <p:ph type="sldNum" sz="quarter" idx="26"/>
          </p:nvPr>
        </p:nvSpPr>
        <p:spPr/>
        <p:txBody>
          <a:bodyPr/>
          <a:lstStyle>
            <a:lvl1pPr>
              <a:defRPr>
                <a:solidFill>
                  <a:schemeClr val="accent5"/>
                </a:solidFill>
              </a:defRPr>
            </a:lvl1pPr>
          </a:lstStyle>
          <a:p>
            <a:fld id="{07B3607E-E1C3-4266-9CAB-24052C78EA25}" type="slidenum">
              <a:rPr lang="en-US" smtClean="0"/>
              <a:pPr/>
              <a:t>‹#›</a:t>
            </a:fld>
            <a:endParaRPr lang="en-US"/>
          </a:p>
        </p:txBody>
      </p:sp>
    </p:spTree>
    <p:custDataLst>
      <p:tags r:id="rId1"/>
    </p:custDataLst>
    <p:extLst>
      <p:ext uri="{BB962C8B-B14F-4D97-AF65-F5344CB8AC3E}">
        <p14:creationId xmlns:p14="http://schemas.microsoft.com/office/powerpoint/2010/main" val="2257168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 White">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544CD69-D087-8FF9-409A-D07D2220B683}"/>
              </a:ext>
            </a:extLst>
          </p:cNvPr>
          <p:cNvPicPr>
            <a:picLocks noChangeAspect="1"/>
          </p:cNvPicPr>
          <p:nvPr userDrawn="1"/>
        </p:nvPicPr>
        <p:blipFill rotWithShape="1">
          <a:blip r:embed="rId4"/>
          <a:srcRect t="3446"/>
          <a:stretch/>
        </p:blipFill>
        <p:spPr>
          <a:xfrm>
            <a:off x="9272588" y="-1"/>
            <a:ext cx="2927350" cy="6621669"/>
          </a:xfrm>
          <a:prstGeom prst="rect">
            <a:avLst/>
          </a:prstGeom>
        </p:spPr>
      </p:pic>
      <p:pic>
        <p:nvPicPr>
          <p:cNvPr id="10" name="Picture 9">
            <a:extLst>
              <a:ext uri="{FF2B5EF4-FFF2-40B4-BE49-F238E27FC236}">
                <a16:creationId xmlns:a16="http://schemas.microsoft.com/office/drawing/2014/main" id="{5F57FC76-869B-604E-881D-199FA66C5953}"/>
              </a:ext>
            </a:extLst>
          </p:cNvPr>
          <p:cNvPicPr>
            <a:picLocks noChangeAspect="1"/>
          </p:cNvPicPr>
          <p:nvPr userDrawn="1"/>
        </p:nvPicPr>
        <p:blipFill>
          <a:blip r:embed="rId5"/>
          <a:srcRect/>
          <a:stretch/>
        </p:blipFill>
        <p:spPr>
          <a:xfrm>
            <a:off x="508000" y="1700"/>
            <a:ext cx="454146" cy="583902"/>
          </a:xfrm>
          <a:prstGeom prst="rect">
            <a:avLst/>
          </a:prstGeom>
        </p:spPr>
      </p:pic>
      <p:graphicFrame>
        <p:nvGraphicFramePr>
          <p:cNvPr id="8" name="Object 7" hidden="1">
            <a:extLst>
              <a:ext uri="{FF2B5EF4-FFF2-40B4-BE49-F238E27FC236}">
                <a16:creationId xmlns:a16="http://schemas.microsoft.com/office/drawing/2014/main" id="{A3CD7BD5-069B-4E58-ACCC-3062601BF4DA}"/>
              </a:ext>
            </a:extLst>
          </p:cNvPr>
          <p:cNvGraphicFramePr>
            <a:graphicFrameLocks noChangeAspect="1"/>
          </p:cNvGraphicFramePr>
          <p:nvPr userDrawn="1">
            <p:custDataLst>
              <p:tags r:id="rId2"/>
            </p:custDataLst>
            <p:extLst>
              <p:ext uri="{D42A27DB-BD31-4B8C-83A1-F6EECF244321}">
                <p14:modId xmlns:p14="http://schemas.microsoft.com/office/powerpoint/2010/main" val="24356166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47" imgH="348" progId="TCLayout.ActiveDocument.1">
                  <p:embed/>
                </p:oleObj>
              </mc:Choice>
              <mc:Fallback>
                <p:oleObj name="think-cell Slide" r:id="rId6" imgW="347" imgH="348" progId="TCLayout.ActiveDocument.1">
                  <p:embed/>
                  <p:pic>
                    <p:nvPicPr>
                      <p:cNvPr id="8" name="Object 7" hidden="1">
                        <a:extLst>
                          <a:ext uri="{FF2B5EF4-FFF2-40B4-BE49-F238E27FC236}">
                            <a16:creationId xmlns:a16="http://schemas.microsoft.com/office/drawing/2014/main" id="{A3CD7BD5-069B-4E58-ACCC-3062601BF4D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3998D56-F9B9-42B2-8FEA-01401EFC4944}"/>
              </a:ext>
            </a:extLst>
          </p:cNvPr>
          <p:cNvSpPr>
            <a:spLocks noGrp="1"/>
          </p:cNvSpPr>
          <p:nvPr>
            <p:ph type="title" hasCustomPrompt="1"/>
          </p:nvPr>
        </p:nvSpPr>
        <p:spPr>
          <a:xfrm>
            <a:off x="507999" y="1452563"/>
            <a:ext cx="8334376" cy="3997428"/>
          </a:xfrm>
        </p:spPr>
        <p:txBody>
          <a:bodyPr vert="horz" wrap="square" anchor="ctr">
            <a:normAutofit/>
          </a:bodyPr>
          <a:lstStyle>
            <a:lvl1pPr algn="l">
              <a:defRPr sz="6600" b="1" spc="0">
                <a:solidFill>
                  <a:schemeClr val="accent1"/>
                </a:solidFill>
              </a:defRPr>
            </a:lvl1pPr>
          </a:lstStyle>
          <a:p>
            <a:r>
              <a:rPr lang="en-US"/>
              <a:t>Click To Edit Statement/Divider Content</a:t>
            </a:r>
          </a:p>
        </p:txBody>
      </p:sp>
      <p:sp>
        <p:nvSpPr>
          <p:cNvPr id="88" name="Freeform: Shape 87">
            <a:extLst>
              <a:ext uri="{FF2B5EF4-FFF2-40B4-BE49-F238E27FC236}">
                <a16:creationId xmlns:a16="http://schemas.microsoft.com/office/drawing/2014/main" id="{AE3565FD-8FB2-4335-9C4B-88D2D10E92B6}"/>
              </a:ext>
            </a:extLst>
          </p:cNvPr>
          <p:cNvSpPr/>
          <p:nvPr/>
        </p:nvSpPr>
        <p:spPr>
          <a:xfrm>
            <a:off x="2984527" y="2729"/>
            <a:ext cx="6345" cy="6345"/>
          </a:xfrm>
          <a:custGeom>
            <a:avLst/>
            <a:gdLst/>
            <a:ahLst/>
            <a:cxnLst/>
            <a:rect l="l" t="t" r="r" b="b"/>
            <a:pathLst>
              <a:path w="6345" h="6345"/>
            </a:pathLst>
          </a:custGeom>
          <a:noFill/>
          <a:ln w="12672" cap="flat">
            <a:solidFill>
              <a:srgbClr val="FF4A6A"/>
            </a:solidFill>
            <a:prstDash val="solid"/>
            <a:miter/>
          </a:ln>
        </p:spPr>
        <p:txBody>
          <a:bodyPr rtlCol="0" anchor="ctr">
            <a:noAutofit/>
          </a:bodyPr>
          <a:lstStyle/>
          <a:p>
            <a:endParaRPr lang="en-US"/>
          </a:p>
        </p:txBody>
      </p:sp>
      <p:sp>
        <p:nvSpPr>
          <p:cNvPr id="89" name="Freeform: Shape 88">
            <a:extLst>
              <a:ext uri="{FF2B5EF4-FFF2-40B4-BE49-F238E27FC236}">
                <a16:creationId xmlns:a16="http://schemas.microsoft.com/office/drawing/2014/main" id="{282450F5-6187-49A2-AA49-47FD64B9EDF2}"/>
              </a:ext>
            </a:extLst>
          </p:cNvPr>
          <p:cNvSpPr/>
          <p:nvPr/>
        </p:nvSpPr>
        <p:spPr>
          <a:xfrm>
            <a:off x="2984527" y="2729"/>
            <a:ext cx="6345" cy="6345"/>
          </a:xfrm>
          <a:custGeom>
            <a:avLst/>
            <a:gdLst/>
            <a:ahLst/>
            <a:cxnLst/>
            <a:rect l="l" t="t" r="r" b="b"/>
            <a:pathLst>
              <a:path w="6345" h="6345"/>
            </a:pathLst>
          </a:custGeom>
          <a:noFill/>
          <a:ln w="12672" cap="flat">
            <a:solidFill>
              <a:srgbClr val="FF4A6A"/>
            </a:solidFill>
            <a:prstDash val="solid"/>
            <a:miter/>
          </a:ln>
        </p:spPr>
        <p:txBody>
          <a:bodyPr rtlCol="0" anchor="ctr">
            <a:noAutofit/>
          </a:bodyPr>
          <a:lstStyle/>
          <a:p>
            <a:endParaRPr lang="en-US"/>
          </a:p>
        </p:txBody>
      </p:sp>
      <p:sp>
        <p:nvSpPr>
          <p:cNvPr id="90" name="Freeform: Shape 89">
            <a:extLst>
              <a:ext uri="{FF2B5EF4-FFF2-40B4-BE49-F238E27FC236}">
                <a16:creationId xmlns:a16="http://schemas.microsoft.com/office/drawing/2014/main" id="{950D75A5-37E7-4666-A20F-9E872C1A2B04}"/>
              </a:ext>
            </a:extLst>
          </p:cNvPr>
          <p:cNvSpPr/>
          <p:nvPr/>
        </p:nvSpPr>
        <p:spPr>
          <a:xfrm>
            <a:off x="2984527" y="2729"/>
            <a:ext cx="6345" cy="6345"/>
          </a:xfrm>
          <a:custGeom>
            <a:avLst/>
            <a:gdLst/>
            <a:ahLst/>
            <a:cxnLst/>
            <a:rect l="l" t="t" r="r" b="b"/>
            <a:pathLst>
              <a:path w="6345" h="6345"/>
            </a:pathLst>
          </a:custGeom>
          <a:noFill/>
          <a:ln w="12672" cap="flat">
            <a:solidFill>
              <a:srgbClr val="FF4A6A"/>
            </a:solidFill>
            <a:prstDash val="solid"/>
            <a:miter/>
          </a:ln>
        </p:spPr>
        <p:txBody>
          <a:bodyPr rtlCol="0" anchor="ctr">
            <a:noAutofit/>
          </a:bodyPr>
          <a:lstStyle/>
          <a:p>
            <a:endParaRPr lang="en-US"/>
          </a:p>
        </p:txBody>
      </p:sp>
      <p:sp>
        <p:nvSpPr>
          <p:cNvPr id="95" name="Freeform: Shape 94">
            <a:extLst>
              <a:ext uri="{FF2B5EF4-FFF2-40B4-BE49-F238E27FC236}">
                <a16:creationId xmlns:a16="http://schemas.microsoft.com/office/drawing/2014/main" id="{1FB5B21B-36D1-4025-97B4-4C48B2322B99}"/>
              </a:ext>
            </a:extLst>
          </p:cNvPr>
          <p:cNvSpPr/>
          <p:nvPr/>
        </p:nvSpPr>
        <p:spPr>
          <a:xfrm>
            <a:off x="2984527" y="2729"/>
            <a:ext cx="6345" cy="6345"/>
          </a:xfrm>
          <a:custGeom>
            <a:avLst/>
            <a:gdLst/>
            <a:ahLst/>
            <a:cxnLst/>
            <a:rect l="l" t="t" r="r" b="b"/>
            <a:pathLst>
              <a:path w="6345" h="6345"/>
            </a:pathLst>
          </a:custGeom>
          <a:noFill/>
          <a:ln w="12672" cap="flat">
            <a:solidFill>
              <a:srgbClr val="FF4A6A"/>
            </a:solidFill>
            <a:prstDash val="solid"/>
            <a:miter/>
          </a:ln>
        </p:spPr>
        <p:txBody>
          <a:bodyPr rtlCol="0" anchor="ctr">
            <a:noAutofit/>
          </a:bodyPr>
          <a:lstStyle/>
          <a:p>
            <a:endParaRPr lang="en-US"/>
          </a:p>
        </p:txBody>
      </p:sp>
      <p:sp>
        <p:nvSpPr>
          <p:cNvPr id="96" name="Freeform: Shape 95">
            <a:extLst>
              <a:ext uri="{FF2B5EF4-FFF2-40B4-BE49-F238E27FC236}">
                <a16:creationId xmlns:a16="http://schemas.microsoft.com/office/drawing/2014/main" id="{679AA8F3-3DD9-4A4B-B628-B8D0CDBBFB45}"/>
              </a:ext>
            </a:extLst>
          </p:cNvPr>
          <p:cNvSpPr/>
          <p:nvPr/>
        </p:nvSpPr>
        <p:spPr>
          <a:xfrm>
            <a:off x="2984527" y="2729"/>
            <a:ext cx="6345" cy="6345"/>
          </a:xfrm>
          <a:custGeom>
            <a:avLst/>
            <a:gdLst/>
            <a:ahLst/>
            <a:cxnLst/>
            <a:rect l="l" t="t" r="r" b="b"/>
            <a:pathLst>
              <a:path w="6345" h="6345"/>
            </a:pathLst>
          </a:custGeom>
          <a:noFill/>
          <a:ln w="12672" cap="flat">
            <a:solidFill>
              <a:srgbClr val="FF4A6A"/>
            </a:solidFill>
            <a:prstDash val="solid"/>
            <a:miter/>
          </a:ln>
        </p:spPr>
        <p:txBody>
          <a:bodyPr rtlCol="0" anchor="ctr">
            <a:noAutofit/>
          </a:bodyPr>
          <a:lstStyle/>
          <a:p>
            <a:endParaRPr lang="en-US"/>
          </a:p>
        </p:txBody>
      </p:sp>
      <p:sp>
        <p:nvSpPr>
          <p:cNvPr id="97" name="Freeform: Shape 96">
            <a:extLst>
              <a:ext uri="{FF2B5EF4-FFF2-40B4-BE49-F238E27FC236}">
                <a16:creationId xmlns:a16="http://schemas.microsoft.com/office/drawing/2014/main" id="{35939EC0-164C-44BB-87E0-3DF6B8738556}"/>
              </a:ext>
            </a:extLst>
          </p:cNvPr>
          <p:cNvSpPr/>
          <p:nvPr/>
        </p:nvSpPr>
        <p:spPr>
          <a:xfrm>
            <a:off x="2984527" y="2729"/>
            <a:ext cx="6345" cy="6345"/>
          </a:xfrm>
          <a:custGeom>
            <a:avLst/>
            <a:gdLst/>
            <a:ahLst/>
            <a:cxnLst/>
            <a:rect l="l" t="t" r="r" b="b"/>
            <a:pathLst>
              <a:path w="6345" h="6345"/>
            </a:pathLst>
          </a:custGeom>
          <a:noFill/>
          <a:ln w="12672" cap="flat">
            <a:solidFill>
              <a:srgbClr val="FF4A6A"/>
            </a:solidFill>
            <a:prstDash val="solid"/>
            <a:miter/>
          </a:ln>
        </p:spPr>
        <p:txBody>
          <a:bodyPr rtlCol="0" anchor="ctr">
            <a:noAutofit/>
          </a:bodyPr>
          <a:lstStyle/>
          <a:p>
            <a:endParaRPr lang="en-US"/>
          </a:p>
        </p:txBody>
      </p:sp>
      <p:sp>
        <p:nvSpPr>
          <p:cNvPr id="99" name="Freeform: Shape 98">
            <a:extLst>
              <a:ext uri="{FF2B5EF4-FFF2-40B4-BE49-F238E27FC236}">
                <a16:creationId xmlns:a16="http://schemas.microsoft.com/office/drawing/2014/main" id="{80835469-315A-4556-8916-491B1A5888F5}"/>
              </a:ext>
            </a:extLst>
          </p:cNvPr>
          <p:cNvSpPr/>
          <p:nvPr/>
        </p:nvSpPr>
        <p:spPr>
          <a:xfrm>
            <a:off x="2984527" y="2729"/>
            <a:ext cx="6345" cy="6345"/>
          </a:xfrm>
          <a:custGeom>
            <a:avLst/>
            <a:gdLst/>
            <a:ahLst/>
            <a:cxnLst/>
            <a:rect l="l" t="t" r="r" b="b"/>
            <a:pathLst>
              <a:path w="6345" h="6345"/>
            </a:pathLst>
          </a:custGeom>
          <a:noFill/>
          <a:ln w="12672" cap="flat">
            <a:solidFill>
              <a:srgbClr val="FF4A6A"/>
            </a:solidFill>
            <a:prstDash val="solid"/>
            <a:miter/>
          </a:ln>
        </p:spPr>
        <p:txBody>
          <a:bodyPr rtlCol="0" anchor="ctr">
            <a:noAutofit/>
          </a:bodyPr>
          <a:lstStyle/>
          <a:p>
            <a:endParaRPr lang="en-US"/>
          </a:p>
        </p:txBody>
      </p:sp>
      <p:sp>
        <p:nvSpPr>
          <p:cNvPr id="100" name="Freeform: Shape 99">
            <a:extLst>
              <a:ext uri="{FF2B5EF4-FFF2-40B4-BE49-F238E27FC236}">
                <a16:creationId xmlns:a16="http://schemas.microsoft.com/office/drawing/2014/main" id="{74782472-369B-47FB-AFC5-0A26EDDCE84B}"/>
              </a:ext>
            </a:extLst>
          </p:cNvPr>
          <p:cNvSpPr/>
          <p:nvPr/>
        </p:nvSpPr>
        <p:spPr>
          <a:xfrm>
            <a:off x="2984527" y="2729"/>
            <a:ext cx="6345" cy="6345"/>
          </a:xfrm>
          <a:custGeom>
            <a:avLst/>
            <a:gdLst/>
            <a:ahLst/>
            <a:cxnLst/>
            <a:rect l="l" t="t" r="r" b="b"/>
            <a:pathLst>
              <a:path w="6345" h="6345"/>
            </a:pathLst>
          </a:custGeom>
          <a:noFill/>
          <a:ln w="12672" cap="flat">
            <a:solidFill>
              <a:srgbClr val="FF4A6A"/>
            </a:solidFill>
            <a:prstDash val="solid"/>
            <a:miter/>
          </a:ln>
        </p:spPr>
        <p:txBody>
          <a:bodyPr rtlCol="0" anchor="ctr">
            <a:noAutofit/>
          </a:bodyPr>
          <a:lstStyle/>
          <a:p>
            <a:endParaRPr lang="en-US"/>
          </a:p>
        </p:txBody>
      </p:sp>
      <p:sp>
        <p:nvSpPr>
          <p:cNvPr id="101" name="Freeform: Shape 100">
            <a:extLst>
              <a:ext uri="{FF2B5EF4-FFF2-40B4-BE49-F238E27FC236}">
                <a16:creationId xmlns:a16="http://schemas.microsoft.com/office/drawing/2014/main" id="{E78CD804-C146-479C-9827-62BD9C08E3E7}"/>
              </a:ext>
            </a:extLst>
          </p:cNvPr>
          <p:cNvSpPr/>
          <p:nvPr/>
        </p:nvSpPr>
        <p:spPr>
          <a:xfrm>
            <a:off x="2984527" y="2729"/>
            <a:ext cx="6345" cy="6345"/>
          </a:xfrm>
          <a:custGeom>
            <a:avLst/>
            <a:gdLst/>
            <a:ahLst/>
            <a:cxnLst/>
            <a:rect l="l" t="t" r="r" b="b"/>
            <a:pathLst>
              <a:path w="6345" h="6345"/>
            </a:pathLst>
          </a:custGeom>
          <a:noFill/>
          <a:ln w="12672" cap="flat">
            <a:solidFill>
              <a:srgbClr val="FF4A6A"/>
            </a:solidFill>
            <a:prstDash val="solid"/>
            <a:miter/>
          </a:ln>
        </p:spPr>
        <p:txBody>
          <a:bodyPr rtlCol="0" anchor="ctr">
            <a:noAutofit/>
          </a:bodyPr>
          <a:lstStyle/>
          <a:p>
            <a:endParaRPr lang="en-US"/>
          </a:p>
        </p:txBody>
      </p:sp>
      <p:sp>
        <p:nvSpPr>
          <p:cNvPr id="7" name="Footer Placeholder 6">
            <a:extLst>
              <a:ext uri="{FF2B5EF4-FFF2-40B4-BE49-F238E27FC236}">
                <a16:creationId xmlns:a16="http://schemas.microsoft.com/office/drawing/2014/main" id="{51622034-72B2-4D74-904A-2A1225B1869C}"/>
              </a:ext>
            </a:extLst>
          </p:cNvPr>
          <p:cNvSpPr>
            <a:spLocks noGrp="1"/>
          </p:cNvSpPr>
          <p:nvPr>
            <p:ph type="ftr" sz="quarter" idx="11"/>
          </p:nvPr>
        </p:nvSpPr>
        <p:spPr>
          <a:xfrm>
            <a:off x="8842375" y="6417480"/>
            <a:ext cx="2435125" cy="180000"/>
          </a:xfrm>
        </p:spPr>
        <p:txBody>
          <a:bodyPr anchor="t">
            <a:noAutofit/>
          </a:bodyPr>
          <a:lstStyle/>
          <a:p>
            <a:r>
              <a:rPr lang="en-US"/>
              <a:t>Copyright © 2022 Commvault  |  All Rights Reserved</a:t>
            </a:r>
          </a:p>
        </p:txBody>
      </p:sp>
      <p:sp>
        <p:nvSpPr>
          <p:cNvPr id="9" name="Slide Number Placeholder 8">
            <a:extLst>
              <a:ext uri="{FF2B5EF4-FFF2-40B4-BE49-F238E27FC236}">
                <a16:creationId xmlns:a16="http://schemas.microsoft.com/office/drawing/2014/main" id="{F3135AAC-ECE1-4437-B888-F1308762F004}"/>
              </a:ext>
            </a:extLst>
          </p:cNvPr>
          <p:cNvSpPr>
            <a:spLocks noGrp="1"/>
          </p:cNvSpPr>
          <p:nvPr>
            <p:ph type="sldNum" sz="quarter" idx="12"/>
          </p:nvPr>
        </p:nvSpPr>
        <p:spPr>
          <a:xfrm>
            <a:off x="11452760" y="6417480"/>
            <a:ext cx="216000" cy="180000"/>
          </a:xfrm>
        </p:spPr>
        <p:txBody>
          <a:bodyPr anchor="t">
            <a:noAutofit/>
          </a:bodyPr>
          <a:lstStyle/>
          <a:p>
            <a:fld id="{07B3607E-E1C3-4266-9CAB-24052C78EA25}" type="slidenum">
              <a:rPr lang="en-US" smtClean="0"/>
              <a:pPr/>
              <a:t>‹#›</a:t>
            </a:fld>
            <a:endParaRPr lang="en-US"/>
          </a:p>
        </p:txBody>
      </p:sp>
      <p:sp>
        <p:nvSpPr>
          <p:cNvPr id="23" name="Text Placeholder 44">
            <a:extLst>
              <a:ext uri="{FF2B5EF4-FFF2-40B4-BE49-F238E27FC236}">
                <a16:creationId xmlns:a16="http://schemas.microsoft.com/office/drawing/2014/main" id="{1D4F1977-8877-4F29-9574-EAE8E5A247B8}"/>
              </a:ext>
            </a:extLst>
          </p:cNvPr>
          <p:cNvSpPr>
            <a:spLocks noGrp="1"/>
          </p:cNvSpPr>
          <p:nvPr>
            <p:ph type="body" sz="quarter" idx="23" hasCustomPrompt="1"/>
          </p:nvPr>
        </p:nvSpPr>
        <p:spPr>
          <a:xfrm>
            <a:off x="2075498" y="6417480"/>
            <a:ext cx="6591617" cy="180000"/>
          </a:xfrm>
        </p:spPr>
        <p:txBody>
          <a:bodyPr anchor="t">
            <a:noAutofit/>
          </a:bodyPr>
          <a:lstStyle>
            <a:lvl1pPr>
              <a:spcAft>
                <a:spcPts val="0"/>
              </a:spcAft>
              <a:defRPr sz="800" b="0">
                <a:solidFill>
                  <a:schemeClr val="tx2"/>
                </a:solidFill>
              </a:defRPr>
            </a:lvl1pPr>
            <a:lvl2pPr marL="0" indent="0">
              <a:buNone/>
              <a:defRPr/>
            </a:lvl2pPr>
          </a:lstStyle>
          <a:p>
            <a:pPr lvl="0"/>
            <a:r>
              <a:rPr lang="en-US"/>
              <a:t>Add footnotes here if needed</a:t>
            </a:r>
          </a:p>
        </p:txBody>
      </p:sp>
      <p:pic>
        <p:nvPicPr>
          <p:cNvPr id="20" name="Picture 19" descr="A picture containing text&#10;&#10;Description automatically generated">
            <a:extLst>
              <a:ext uri="{FF2B5EF4-FFF2-40B4-BE49-F238E27FC236}">
                <a16:creationId xmlns:a16="http://schemas.microsoft.com/office/drawing/2014/main" id="{030DAC0C-0B74-4707-8F7F-ECDC3D3836C0}"/>
              </a:ext>
            </a:extLst>
          </p:cNvPr>
          <p:cNvPicPr>
            <a:picLocks noChangeAspect="1"/>
          </p:cNvPicPr>
          <p:nvPr userDrawn="1"/>
        </p:nvPicPr>
        <p:blipFill rotWithShape="1">
          <a:blip r:embed="rId8"/>
          <a:srcRect b="34759"/>
          <a:stretch/>
        </p:blipFill>
        <p:spPr>
          <a:xfrm>
            <a:off x="11923544" y="6408737"/>
            <a:ext cx="268456" cy="223795"/>
          </a:xfrm>
          <a:prstGeom prst="rect">
            <a:avLst/>
          </a:prstGeom>
        </p:spPr>
      </p:pic>
    </p:spTree>
    <p:custDataLst>
      <p:tags r:id="rId1"/>
    </p:custDataLst>
    <p:extLst>
      <p:ext uri="{BB962C8B-B14F-4D97-AF65-F5344CB8AC3E}">
        <p14:creationId xmlns:p14="http://schemas.microsoft.com/office/powerpoint/2010/main" val="863601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O NOT USE - INSTRUCTIONAL 3">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05DC691D-C8F0-455A-BC71-315D5923C764}"/>
              </a:ext>
            </a:extLst>
          </p:cNvPr>
          <p:cNvGraphicFramePr>
            <a:graphicFrameLocks noChangeAspect="1"/>
          </p:cNvGraphicFramePr>
          <p:nvPr userDrawn="1">
            <p:custDataLst>
              <p:tags r:id="rId2"/>
            </p:custDataLst>
            <p:extLst>
              <p:ext uri="{D42A27DB-BD31-4B8C-83A1-F6EECF244321}">
                <p14:modId xmlns:p14="http://schemas.microsoft.com/office/powerpoint/2010/main" val="39461435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05DC691D-C8F0-455A-BC71-315D5923C76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4C77E9F9-2DAF-7D0E-0290-35FB38587E36}"/>
              </a:ext>
            </a:extLst>
          </p:cNvPr>
          <p:cNvPicPr>
            <a:picLocks noChangeAspect="1"/>
          </p:cNvPicPr>
          <p:nvPr userDrawn="1"/>
        </p:nvPicPr>
        <p:blipFill>
          <a:blip r:embed="rId6"/>
          <a:stretch>
            <a:fillRect/>
          </a:stretch>
        </p:blipFill>
        <p:spPr>
          <a:xfrm>
            <a:off x="-363415" y="0"/>
            <a:ext cx="12560300" cy="6858000"/>
          </a:xfrm>
          <a:prstGeom prst="rect">
            <a:avLst/>
          </a:prstGeom>
        </p:spPr>
      </p:pic>
    </p:spTree>
    <p:custDataLst>
      <p:tags r:id="rId1"/>
    </p:custDataLst>
    <p:extLst>
      <p:ext uri="{BB962C8B-B14F-4D97-AF65-F5344CB8AC3E}">
        <p14:creationId xmlns:p14="http://schemas.microsoft.com/office/powerpoint/2010/main" val="2380697197"/>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tags" Target="../tags/tag2.xml"/><Relationship Id="rId7" Type="http://schemas.openxmlformats.org/officeDocument/2006/relationships/slideLayout" Target="../slideLayouts/slideLayout7.xml"/><Relationship Id="rId71"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ags" Target="../tags/tag3.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image" Target="../media/image2.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a:extLst>
              <a:ext uri="{FF2B5EF4-FFF2-40B4-BE49-F238E27FC236}">
                <a16:creationId xmlns:a16="http://schemas.microsoft.com/office/drawing/2014/main" id="{05A00F98-17FF-4077-8AA0-870D448F4F9C}"/>
              </a:ext>
            </a:extLst>
          </p:cNvPr>
          <p:cNvGraphicFramePr>
            <a:graphicFrameLocks noChangeAspect="1"/>
          </p:cNvGraphicFramePr>
          <p:nvPr userDrawn="1">
            <p:custDataLst>
              <p:tags r:id="rId69"/>
            </p:custDataLst>
            <p:extLst>
              <p:ext uri="{D42A27DB-BD31-4B8C-83A1-F6EECF244321}">
                <p14:modId xmlns:p14="http://schemas.microsoft.com/office/powerpoint/2010/main" val="24337808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0" imgW="347" imgH="348" progId="TCLayout.ActiveDocument.1">
                  <p:embed/>
                </p:oleObj>
              </mc:Choice>
              <mc:Fallback>
                <p:oleObj name="think-cell Slide" r:id="rId70" imgW="347" imgH="348" progId="TCLayout.ActiveDocument.1">
                  <p:embed/>
                  <p:pic>
                    <p:nvPicPr>
                      <p:cNvPr id="8" name="Object 7">
                        <a:extLst>
                          <a:ext uri="{FF2B5EF4-FFF2-40B4-BE49-F238E27FC236}">
                            <a16:creationId xmlns:a16="http://schemas.microsoft.com/office/drawing/2014/main" id="{05A00F98-17FF-4077-8AA0-870D448F4F9C}"/>
                          </a:ext>
                        </a:extLst>
                      </p:cNvPr>
                      <p:cNvPicPr/>
                      <p:nvPr/>
                    </p:nvPicPr>
                    <p:blipFill>
                      <a:blip r:embed="rId71"/>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574BD7D6-D030-4FA5-9D3D-45F2DC7C6D96}"/>
              </a:ext>
            </a:extLst>
          </p:cNvPr>
          <p:cNvSpPr>
            <a:spLocks noGrp="1"/>
          </p:cNvSpPr>
          <p:nvPr>
            <p:ph type="title"/>
          </p:nvPr>
        </p:nvSpPr>
        <p:spPr>
          <a:xfrm>
            <a:off x="508000" y="292100"/>
            <a:ext cx="11176000" cy="553998"/>
          </a:xfrm>
          <a:prstGeom prst="rect">
            <a:avLst/>
          </a:prstGeom>
        </p:spPr>
        <p:txBody>
          <a:bodyPr vert="horz" wrap="square" lIns="0" tIns="0" rIns="0" bIns="0" rtlCol="0" anchor="t">
            <a:noAutofit/>
          </a:bodyPr>
          <a:lstStyle/>
          <a:p>
            <a:r>
              <a:rPr lang="en-US"/>
              <a:t>Click to edit Master title style</a:t>
            </a:r>
          </a:p>
        </p:txBody>
      </p:sp>
      <p:sp>
        <p:nvSpPr>
          <p:cNvPr id="5" name="Footer Placeholder 4">
            <a:extLst>
              <a:ext uri="{FF2B5EF4-FFF2-40B4-BE49-F238E27FC236}">
                <a16:creationId xmlns:a16="http://schemas.microsoft.com/office/drawing/2014/main" id="{A9341B89-F5B1-408D-AFEF-FA1B7C4EFDBA}"/>
              </a:ext>
            </a:extLst>
          </p:cNvPr>
          <p:cNvSpPr>
            <a:spLocks noGrp="1"/>
          </p:cNvSpPr>
          <p:nvPr>
            <p:ph type="ftr" sz="quarter" idx="3"/>
          </p:nvPr>
        </p:nvSpPr>
        <p:spPr>
          <a:xfrm>
            <a:off x="8842375" y="6417480"/>
            <a:ext cx="2435125" cy="180000"/>
          </a:xfrm>
          <a:prstGeom prst="rect">
            <a:avLst/>
          </a:prstGeom>
        </p:spPr>
        <p:txBody>
          <a:bodyPr vert="horz" lIns="0" tIns="0" rIns="0" bIns="0" rtlCol="0" anchor="t">
            <a:noAutofit/>
          </a:bodyPr>
          <a:lstStyle>
            <a:lvl1pPr algn="r">
              <a:defRPr sz="800">
                <a:solidFill>
                  <a:schemeClr val="tx2"/>
                </a:solidFill>
                <a:latin typeface="+mn-lt"/>
              </a:defRPr>
            </a:lvl1pPr>
          </a:lstStyle>
          <a:p>
            <a:r>
              <a:rPr lang="en-US"/>
              <a:t>Copyright © 2022 Commvault  |  All Rights Reserved</a:t>
            </a:r>
          </a:p>
        </p:txBody>
      </p:sp>
      <p:sp>
        <p:nvSpPr>
          <p:cNvPr id="6" name="Slide Number Placeholder 5">
            <a:extLst>
              <a:ext uri="{FF2B5EF4-FFF2-40B4-BE49-F238E27FC236}">
                <a16:creationId xmlns:a16="http://schemas.microsoft.com/office/drawing/2014/main" id="{5C282865-49FF-426F-88C1-CB82EEEDE0CE}"/>
              </a:ext>
            </a:extLst>
          </p:cNvPr>
          <p:cNvSpPr>
            <a:spLocks noGrp="1"/>
          </p:cNvSpPr>
          <p:nvPr>
            <p:ph type="sldNum" sz="quarter" idx="4"/>
          </p:nvPr>
        </p:nvSpPr>
        <p:spPr>
          <a:xfrm>
            <a:off x="11452760" y="6417480"/>
            <a:ext cx="216000" cy="180000"/>
          </a:xfrm>
          <a:prstGeom prst="rect">
            <a:avLst/>
          </a:prstGeom>
        </p:spPr>
        <p:txBody>
          <a:bodyPr vert="horz" lIns="0" tIns="0" rIns="0" bIns="0" rtlCol="0" anchor="t">
            <a:noAutofit/>
          </a:bodyPr>
          <a:lstStyle>
            <a:lvl1pPr algn="r">
              <a:defRPr sz="800">
                <a:solidFill>
                  <a:schemeClr val="tx2"/>
                </a:solidFill>
                <a:latin typeface="+mn-lt"/>
              </a:defRPr>
            </a:lvl1pPr>
          </a:lstStyle>
          <a:p>
            <a:fld id="{07B3607E-E1C3-4266-9CAB-24052C78EA25}" type="slidenum">
              <a:rPr lang="en-US" smtClean="0"/>
              <a:pPr/>
              <a:t>‹#›</a:t>
            </a:fld>
            <a:endParaRPr lang="en-US"/>
          </a:p>
        </p:txBody>
      </p:sp>
      <p:sp>
        <p:nvSpPr>
          <p:cNvPr id="9" name="Text Placeholder 8">
            <a:extLst>
              <a:ext uri="{FF2B5EF4-FFF2-40B4-BE49-F238E27FC236}">
                <a16:creationId xmlns:a16="http://schemas.microsoft.com/office/drawing/2014/main" id="{4C716536-21BE-4676-B08A-731108628EF0}"/>
              </a:ext>
            </a:extLst>
          </p:cNvPr>
          <p:cNvSpPr>
            <a:spLocks noGrp="1"/>
          </p:cNvSpPr>
          <p:nvPr>
            <p:ph type="body" idx="1"/>
          </p:nvPr>
        </p:nvSpPr>
        <p:spPr>
          <a:xfrm>
            <a:off x="508000" y="1452562"/>
            <a:ext cx="11176000" cy="46434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Logo&#10;&#10;Description automatically generated">
            <a:extLst>
              <a:ext uri="{FF2B5EF4-FFF2-40B4-BE49-F238E27FC236}">
                <a16:creationId xmlns:a16="http://schemas.microsoft.com/office/drawing/2014/main" id="{52C78D85-E290-4A6E-A0F9-6728B656B2A5}"/>
              </a:ext>
            </a:extLst>
          </p:cNvPr>
          <p:cNvPicPr>
            <a:picLocks noChangeAspect="1"/>
          </p:cNvPicPr>
          <p:nvPr userDrawn="1"/>
        </p:nvPicPr>
        <p:blipFill>
          <a:blip r:embed="rId72"/>
          <a:stretch>
            <a:fillRect/>
          </a:stretch>
        </p:blipFill>
        <p:spPr>
          <a:xfrm>
            <a:off x="508000" y="6392809"/>
            <a:ext cx="1392238" cy="228861"/>
          </a:xfrm>
          <a:prstGeom prst="rect">
            <a:avLst/>
          </a:prstGeom>
        </p:spPr>
      </p:pic>
    </p:spTree>
    <p:custDataLst>
      <p:tags r:id="rId68"/>
    </p:custDataLst>
    <p:extLst>
      <p:ext uri="{BB962C8B-B14F-4D97-AF65-F5344CB8AC3E}">
        <p14:creationId xmlns:p14="http://schemas.microsoft.com/office/powerpoint/2010/main" val="2495611832"/>
      </p:ext>
    </p:extLst>
  </p:cSld>
  <p:clrMap bg1="lt1" tx1="dk1" bg2="lt2" tx2="dk2" accent1="accent1" accent2="accent2" accent3="accent3" accent4="accent4" accent5="accent5" accent6="accent6" hlink="hlink" folHlink="folHlink"/>
  <p:sldLayoutIdLst>
    <p:sldLayoutId id="2147483854" r:id="rId1"/>
    <p:sldLayoutId id="2147483875" r:id="rId2"/>
    <p:sldLayoutId id="2147483865" r:id="rId3"/>
    <p:sldLayoutId id="2147483864" r:id="rId4"/>
    <p:sldLayoutId id="2147483863" r:id="rId5"/>
    <p:sldLayoutId id="2147483855" r:id="rId6"/>
    <p:sldLayoutId id="2147483792" r:id="rId7"/>
    <p:sldLayoutId id="2147483803" r:id="rId8"/>
    <p:sldLayoutId id="2147483856" r:id="rId9"/>
    <p:sldLayoutId id="2147483806" r:id="rId10"/>
    <p:sldLayoutId id="2147483868" r:id="rId11"/>
    <p:sldLayoutId id="2147483871" r:id="rId12"/>
    <p:sldLayoutId id="2147483869" r:id="rId13"/>
    <p:sldLayoutId id="2147483857" r:id="rId14"/>
    <p:sldLayoutId id="2147483866" r:id="rId15"/>
    <p:sldLayoutId id="2147483791" r:id="rId16"/>
    <p:sldLayoutId id="2147483885" r:id="rId17"/>
    <p:sldLayoutId id="2147483795" r:id="rId18"/>
    <p:sldLayoutId id="2147483851" r:id="rId19"/>
    <p:sldLayoutId id="2147483796" r:id="rId20"/>
    <p:sldLayoutId id="2147483810" r:id="rId21"/>
    <p:sldLayoutId id="2147483793" r:id="rId22"/>
    <p:sldLayoutId id="2147483794" r:id="rId23"/>
    <p:sldLayoutId id="2147483867" r:id="rId24"/>
    <p:sldLayoutId id="2147483896" r:id="rId25"/>
    <p:sldLayoutId id="2147483872" r:id="rId26"/>
    <p:sldLayoutId id="2147483884" r:id="rId27"/>
    <p:sldLayoutId id="2147483797" r:id="rId28"/>
    <p:sldLayoutId id="2147483798" r:id="rId29"/>
    <p:sldLayoutId id="2147483897" r:id="rId30"/>
    <p:sldLayoutId id="2147483804" r:id="rId31"/>
    <p:sldLayoutId id="2147483805" r:id="rId32"/>
    <p:sldLayoutId id="2147483807" r:id="rId33"/>
    <p:sldLayoutId id="2147483808" r:id="rId34"/>
    <p:sldLayoutId id="2147483848" r:id="rId35"/>
    <p:sldLayoutId id="2147483849" r:id="rId36"/>
    <p:sldLayoutId id="2147483814" r:id="rId37"/>
    <p:sldLayoutId id="2147483815" r:id="rId38"/>
    <p:sldLayoutId id="2147483821" r:id="rId39"/>
    <p:sldLayoutId id="2147483898" r:id="rId40"/>
    <p:sldLayoutId id="2147483813" r:id="rId41"/>
    <p:sldLayoutId id="2147483812" r:id="rId42"/>
    <p:sldLayoutId id="2147483899" r:id="rId43"/>
    <p:sldLayoutId id="2147483816" r:id="rId44"/>
    <p:sldLayoutId id="2147483817" r:id="rId45"/>
    <p:sldLayoutId id="2147483818" r:id="rId46"/>
    <p:sldLayoutId id="2147483819" r:id="rId47"/>
    <p:sldLayoutId id="2147483873" r:id="rId48"/>
    <p:sldLayoutId id="2147483886" r:id="rId49"/>
    <p:sldLayoutId id="2147483887" r:id="rId50"/>
    <p:sldLayoutId id="2147483900" r:id="rId51"/>
    <p:sldLayoutId id="2147483850" r:id="rId52"/>
    <p:sldLayoutId id="2147483822" r:id="rId53"/>
    <p:sldLayoutId id="2147483823" r:id="rId54"/>
    <p:sldLayoutId id="2147483824" r:id="rId55"/>
    <p:sldLayoutId id="2147483901" r:id="rId56"/>
    <p:sldLayoutId id="2147483860" r:id="rId57"/>
    <p:sldLayoutId id="2147483861" r:id="rId58"/>
    <p:sldLayoutId id="2147483858" r:id="rId59"/>
    <p:sldLayoutId id="2147483852" r:id="rId60"/>
    <p:sldLayoutId id="2147483874" r:id="rId61"/>
    <p:sldLayoutId id="2147483902" r:id="rId62"/>
    <p:sldLayoutId id="2147483881" r:id="rId63"/>
    <p:sldLayoutId id="2147483882" r:id="rId64"/>
    <p:sldLayoutId id="2147483883" r:id="rId65"/>
    <p:sldLayoutId id="2147483859" r:id="rId66"/>
  </p:sldLayoutIdLst>
  <p:hf hdr="0" dt="0"/>
  <p:txStyles>
    <p:titleStyle>
      <a:lvl1pPr algn="l" defTabSz="914400" rtl="0" eaLnBrk="1" latinLnBrk="0" hangingPunct="1">
        <a:lnSpc>
          <a:spcPct val="100000"/>
        </a:lnSpc>
        <a:spcBef>
          <a:spcPts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900"/>
        </a:spcAft>
        <a:buClr>
          <a:schemeClr val="accent2"/>
        </a:buClr>
        <a:buFont typeface="Arial" panose="020B0604020202020204" pitchFamily="34" charset="0"/>
        <a:buNone/>
        <a:defRPr sz="1600" kern="1200">
          <a:solidFill>
            <a:schemeClr val="tx2"/>
          </a:solidFill>
          <a:latin typeface="+mn-lt"/>
          <a:ea typeface="+mn-ea"/>
          <a:cs typeface="+mn-cs"/>
        </a:defRPr>
      </a:lvl1pPr>
      <a:lvl2pPr marL="557784" indent="-283464" algn="l" defTabSz="914400" rtl="0" eaLnBrk="1" latinLnBrk="0" hangingPunct="1">
        <a:lnSpc>
          <a:spcPct val="100000"/>
        </a:lnSpc>
        <a:spcBef>
          <a:spcPts val="0"/>
        </a:spcBef>
        <a:spcAft>
          <a:spcPts val="900"/>
        </a:spcAft>
        <a:buClr>
          <a:schemeClr val="accent2"/>
        </a:buClr>
        <a:buFont typeface="Arial" panose="020B0604020202020204" pitchFamily="34" charset="0"/>
        <a:buChar char="•"/>
        <a:tabLst/>
        <a:defRPr sz="1400" kern="1200">
          <a:solidFill>
            <a:schemeClr val="tx2"/>
          </a:solidFill>
          <a:latin typeface="+mn-lt"/>
          <a:ea typeface="+mn-ea"/>
          <a:cs typeface="+mn-cs"/>
        </a:defRPr>
      </a:lvl2pPr>
      <a:lvl3pPr marL="832104" indent="-283464"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2"/>
          </a:solidFill>
          <a:latin typeface="+mn-lt"/>
          <a:ea typeface="+mn-ea"/>
          <a:cs typeface="+mn-cs"/>
        </a:defRPr>
      </a:lvl3pPr>
      <a:lvl4pPr marL="1143000" indent="-283464"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2"/>
          </a:solidFill>
          <a:latin typeface="+mn-lt"/>
          <a:ea typeface="+mn-ea"/>
          <a:cs typeface="+mn-cs"/>
        </a:defRPr>
      </a:lvl4pPr>
      <a:lvl5pPr marL="1417320" indent="-283464" algn="l" defTabSz="914400" rtl="0" eaLnBrk="1" latinLnBrk="0" hangingPunct="1">
        <a:lnSpc>
          <a:spcPct val="100000"/>
        </a:lnSpc>
        <a:spcBef>
          <a:spcPts val="0"/>
        </a:spcBef>
        <a:spcAft>
          <a:spcPts val="600"/>
        </a:spcAft>
        <a:buFont typeface="Arial" panose="020B0604020202020204" pitchFamily="34" charset="0"/>
        <a:buChar char="–"/>
        <a:defRPr sz="1050" kern="1200">
          <a:solidFill>
            <a:schemeClr val="tx2"/>
          </a:solidFill>
          <a:latin typeface="+mn-lt"/>
          <a:ea typeface="+mn-ea"/>
          <a:cs typeface="+mn-cs"/>
        </a:defRPr>
      </a:lvl5pPr>
      <a:lvl6pPr marL="714375" indent="-179388" algn="l" defTabSz="914400" rtl="0" eaLnBrk="1" latinLnBrk="0" hangingPunct="1">
        <a:lnSpc>
          <a:spcPct val="100000"/>
        </a:lnSpc>
        <a:spcBef>
          <a:spcPts val="0"/>
        </a:spcBef>
        <a:spcAft>
          <a:spcPts val="600"/>
        </a:spcAft>
        <a:buClrTx/>
        <a:buFont typeface="Arial" panose="020B0604020202020204" pitchFamily="34" charset="0"/>
        <a:buChar char="–"/>
        <a:tabLst>
          <a:tab pos="898525" algn="l"/>
        </a:tabLst>
        <a:defRPr sz="1050" kern="1200">
          <a:solidFill>
            <a:schemeClr val="tx2"/>
          </a:solidFill>
          <a:latin typeface="+mn-lt"/>
          <a:ea typeface="+mn-ea"/>
          <a:cs typeface="+mn-cs"/>
        </a:defRPr>
      </a:lvl6pPr>
      <a:lvl7pPr marL="716400" indent="-180000" algn="l" defTabSz="914400" rtl="0" eaLnBrk="1" latinLnBrk="0" hangingPunct="1">
        <a:lnSpc>
          <a:spcPct val="100000"/>
        </a:lnSpc>
        <a:spcBef>
          <a:spcPts val="0"/>
        </a:spcBef>
        <a:spcAft>
          <a:spcPts val="600"/>
        </a:spcAft>
        <a:buClrTx/>
        <a:buFont typeface="Arial" panose="020B0604020202020204" pitchFamily="34" charset="0"/>
        <a:buChar char="–"/>
        <a:defRPr sz="1050" kern="1200">
          <a:solidFill>
            <a:schemeClr val="tx2"/>
          </a:solidFill>
          <a:latin typeface="+mn-lt"/>
          <a:ea typeface="+mn-ea"/>
          <a:cs typeface="+mn-cs"/>
        </a:defRPr>
      </a:lvl7pPr>
      <a:lvl8pPr marL="716400" indent="-180000" algn="l" defTabSz="914400" rtl="0" eaLnBrk="1" latinLnBrk="0" hangingPunct="1">
        <a:lnSpc>
          <a:spcPct val="100000"/>
        </a:lnSpc>
        <a:spcBef>
          <a:spcPts val="0"/>
        </a:spcBef>
        <a:spcAft>
          <a:spcPts val="600"/>
        </a:spcAft>
        <a:buClrTx/>
        <a:buFont typeface="Arial" panose="020B0604020202020204" pitchFamily="34" charset="0"/>
        <a:buChar char="–"/>
        <a:defRPr sz="1050" kern="1200">
          <a:solidFill>
            <a:schemeClr val="tx2"/>
          </a:solidFill>
          <a:latin typeface="+mn-lt"/>
          <a:ea typeface="+mn-ea"/>
          <a:cs typeface="+mn-cs"/>
        </a:defRPr>
      </a:lvl8pPr>
      <a:lvl9pPr marL="716400" indent="-180000" algn="l" defTabSz="914400" rtl="0" eaLnBrk="1" latinLnBrk="0" hangingPunct="1">
        <a:lnSpc>
          <a:spcPct val="100000"/>
        </a:lnSpc>
        <a:spcBef>
          <a:spcPts val="0"/>
        </a:spcBef>
        <a:spcAft>
          <a:spcPts val="600"/>
        </a:spcAft>
        <a:buClrTx/>
        <a:buFont typeface="Arial" panose="020B0604020202020204" pitchFamily="34" charset="0"/>
        <a:buChar char="–"/>
        <a:defRPr sz="105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320" userDrawn="1">
          <p15:clr>
            <a:srgbClr val="F26B43"/>
          </p15:clr>
        </p15:guide>
        <p15:guide id="4" pos="796" userDrawn="1">
          <p15:clr>
            <a:srgbClr val="F26B43"/>
          </p15:clr>
        </p15:guide>
        <p15:guide id="5" pos="916" userDrawn="1">
          <p15:clr>
            <a:srgbClr val="F26B43"/>
          </p15:clr>
        </p15:guide>
        <p15:guide id="6" pos="1393" userDrawn="1">
          <p15:clr>
            <a:srgbClr val="F26B43"/>
          </p15:clr>
        </p15:guide>
        <p15:guide id="7" pos="1513" userDrawn="1">
          <p15:clr>
            <a:srgbClr val="F26B43"/>
          </p15:clr>
        </p15:guide>
        <p15:guide id="8" pos="1990" userDrawn="1">
          <p15:clr>
            <a:srgbClr val="F26B43"/>
          </p15:clr>
        </p15:guide>
        <p15:guide id="9" pos="2110" userDrawn="1">
          <p15:clr>
            <a:srgbClr val="F26B43"/>
          </p15:clr>
        </p15:guide>
        <p15:guide id="10" pos="2586" userDrawn="1">
          <p15:clr>
            <a:srgbClr val="F26B43"/>
          </p15:clr>
        </p15:guide>
        <p15:guide id="11" pos="2706" userDrawn="1">
          <p15:clr>
            <a:srgbClr val="F26B43"/>
          </p15:clr>
        </p15:guide>
        <p15:guide id="12" pos="3183" userDrawn="1">
          <p15:clr>
            <a:srgbClr val="F26B43"/>
          </p15:clr>
        </p15:guide>
        <p15:guide id="13" pos="3303" userDrawn="1">
          <p15:clr>
            <a:srgbClr val="F26B43"/>
          </p15:clr>
        </p15:guide>
        <p15:guide id="14" pos="3780" userDrawn="1">
          <p15:clr>
            <a:srgbClr val="F26B43"/>
          </p15:clr>
        </p15:guide>
        <p15:guide id="15" pos="3900" userDrawn="1">
          <p15:clr>
            <a:srgbClr val="F26B43"/>
          </p15:clr>
        </p15:guide>
        <p15:guide id="16" pos="4376" userDrawn="1">
          <p15:clr>
            <a:srgbClr val="F26B43"/>
          </p15:clr>
        </p15:guide>
        <p15:guide id="17" pos="4496" userDrawn="1">
          <p15:clr>
            <a:srgbClr val="F26B43"/>
          </p15:clr>
        </p15:guide>
        <p15:guide id="18" pos="4973" userDrawn="1">
          <p15:clr>
            <a:srgbClr val="F26B43"/>
          </p15:clr>
        </p15:guide>
        <p15:guide id="19" pos="5093" userDrawn="1">
          <p15:clr>
            <a:srgbClr val="F26B43"/>
          </p15:clr>
        </p15:guide>
        <p15:guide id="20" pos="5570" userDrawn="1">
          <p15:clr>
            <a:srgbClr val="F26B43"/>
          </p15:clr>
        </p15:guide>
        <p15:guide id="21" pos="5690" userDrawn="1">
          <p15:clr>
            <a:srgbClr val="F26B43"/>
          </p15:clr>
        </p15:guide>
        <p15:guide id="22" pos="6166" userDrawn="1">
          <p15:clr>
            <a:srgbClr val="F26B43"/>
          </p15:clr>
        </p15:guide>
        <p15:guide id="23" pos="6286" userDrawn="1">
          <p15:clr>
            <a:srgbClr val="F26B43"/>
          </p15:clr>
        </p15:guide>
        <p15:guide id="24" pos="6766" userDrawn="1">
          <p15:clr>
            <a:srgbClr val="F26B43"/>
          </p15:clr>
        </p15:guide>
        <p15:guide id="25" pos="6883" userDrawn="1">
          <p15:clr>
            <a:srgbClr val="F26B43"/>
          </p15:clr>
        </p15:guide>
        <p15:guide id="26" pos="7360" userDrawn="1">
          <p15:clr>
            <a:srgbClr val="F26B43"/>
          </p15:clr>
        </p15:guide>
        <p15:guide id="27" orient="horz" userDrawn="1">
          <p15:clr>
            <a:srgbClr val="F26B43"/>
          </p15:clr>
        </p15:guide>
        <p15:guide id="28" orient="horz" pos="4320" userDrawn="1">
          <p15:clr>
            <a:srgbClr val="F26B43"/>
          </p15:clr>
        </p15:guide>
        <p15:guide id="29" orient="horz" pos="184" userDrawn="1">
          <p15:clr>
            <a:srgbClr val="F26B43"/>
          </p15:clr>
        </p15:guide>
        <p15:guide id="30" orient="horz" pos="915" userDrawn="1">
          <p15:clr>
            <a:srgbClr val="F26B43"/>
          </p15:clr>
        </p15:guide>
        <p15:guide id="31" orient="horz" pos="1646" userDrawn="1">
          <p15:clr>
            <a:srgbClr val="F26B43"/>
          </p15:clr>
        </p15:guide>
        <p15:guide id="32" orient="horz" pos="2377" userDrawn="1">
          <p15:clr>
            <a:srgbClr val="F26B43"/>
          </p15:clr>
        </p15:guide>
        <p15:guide id="33" orient="horz" pos="3108" userDrawn="1">
          <p15:clr>
            <a:srgbClr val="F26B43"/>
          </p15:clr>
        </p15:guide>
        <p15:guide id="34" orient="horz"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10.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png"/><Relationship Id="rId3" Type="http://schemas.openxmlformats.org/officeDocument/2006/relationships/image" Target="../media/image98.png"/><Relationship Id="rId7" Type="http://schemas.openxmlformats.org/officeDocument/2006/relationships/image" Target="../media/image102.jpeg"/><Relationship Id="rId12" Type="http://schemas.openxmlformats.org/officeDocument/2006/relationships/image" Target="../media/image107.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101.jpeg"/><Relationship Id="rId11" Type="http://schemas.openxmlformats.org/officeDocument/2006/relationships/image" Target="../media/image106.svg"/><Relationship Id="rId5" Type="http://schemas.openxmlformats.org/officeDocument/2006/relationships/image" Target="../media/image100.png"/><Relationship Id="rId15" Type="http://schemas.openxmlformats.org/officeDocument/2006/relationships/image" Target="../media/image109.png"/><Relationship Id="rId10" Type="http://schemas.openxmlformats.org/officeDocument/2006/relationships/image" Target="../media/image105.png"/><Relationship Id="rId4" Type="http://schemas.openxmlformats.org/officeDocument/2006/relationships/image" Target="../media/image99.svg"/><Relationship Id="rId9" Type="http://schemas.openxmlformats.org/officeDocument/2006/relationships/image" Target="../media/image104.svg"/><Relationship Id="rId14" Type="http://schemas.openxmlformats.org/officeDocument/2006/relationships/image" Target="../media/image49.PNG"/></Relationships>
</file>

<file path=ppt/slides/_rels/slide11.xml.rels><?xml version="1.0" encoding="UTF-8" standalone="yes"?>
<Relationships xmlns="http://schemas.openxmlformats.org/package/2006/relationships"><Relationship Id="rId3" Type="http://schemas.openxmlformats.org/officeDocument/2006/relationships/image" Target="../media/image110.emf"/><Relationship Id="rId7"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113.emf"/><Relationship Id="rId5" Type="http://schemas.openxmlformats.org/officeDocument/2006/relationships/image" Target="../media/image112.emf"/><Relationship Id="rId4" Type="http://schemas.openxmlformats.org/officeDocument/2006/relationships/image" Target="../media/image111.emf"/></Relationships>
</file>

<file path=ppt/slides/_rels/slide12.xml.rels><?xml version="1.0" encoding="UTF-8" standalone="yes"?>
<Relationships xmlns="http://schemas.openxmlformats.org/package/2006/relationships"><Relationship Id="rId8" Type="http://schemas.openxmlformats.org/officeDocument/2006/relationships/image" Target="../media/image118.emf"/><Relationship Id="rId3" Type="http://schemas.openxmlformats.org/officeDocument/2006/relationships/image" Target="../media/image19.png"/><Relationship Id="rId7" Type="http://schemas.openxmlformats.org/officeDocument/2006/relationships/image" Target="../media/image117.emf"/><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116.emf"/><Relationship Id="rId5" Type="http://schemas.openxmlformats.org/officeDocument/2006/relationships/image" Target="../media/image115.emf"/><Relationship Id="rId4" Type="http://schemas.openxmlformats.org/officeDocument/2006/relationships/image" Target="../media/image114.png"/><Relationship Id="rId9"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20.emf"/><Relationship Id="rId7" Type="http://schemas.openxmlformats.org/officeDocument/2006/relationships/image" Target="../media/image49.PNG"/><Relationship Id="rId2" Type="http://schemas.openxmlformats.org/officeDocument/2006/relationships/image" Target="../media/image119.emf"/><Relationship Id="rId1" Type="http://schemas.openxmlformats.org/officeDocument/2006/relationships/slideLayout" Target="../slideLayouts/slideLayout16.xml"/><Relationship Id="rId6" Type="http://schemas.openxmlformats.org/officeDocument/2006/relationships/image" Target="../media/image123.emf"/><Relationship Id="rId5" Type="http://schemas.openxmlformats.org/officeDocument/2006/relationships/image" Target="../media/image122.emf"/><Relationship Id="rId4" Type="http://schemas.openxmlformats.org/officeDocument/2006/relationships/image" Target="../media/image121.emf"/></Relationships>
</file>

<file path=ppt/slides/_rels/slide1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24.emf"/><Relationship Id="rId7" Type="http://schemas.openxmlformats.org/officeDocument/2006/relationships/image" Target="../media/image128.emf"/><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127.emf"/><Relationship Id="rId5" Type="http://schemas.openxmlformats.org/officeDocument/2006/relationships/image" Target="../media/image126.emf"/><Relationship Id="rId4" Type="http://schemas.openxmlformats.org/officeDocument/2006/relationships/image" Target="../media/image125.emf"/></Relationships>
</file>

<file path=ppt/slides/_rels/slide17.xml.rels><?xml version="1.0" encoding="UTF-8" standalone="yes"?>
<Relationships xmlns="http://schemas.openxmlformats.org/package/2006/relationships"><Relationship Id="rId8" Type="http://schemas.openxmlformats.org/officeDocument/2006/relationships/image" Target="../media/image135.svg"/><Relationship Id="rId13" Type="http://schemas.openxmlformats.org/officeDocument/2006/relationships/image" Target="../media/image140.emf"/><Relationship Id="rId3" Type="http://schemas.openxmlformats.org/officeDocument/2006/relationships/image" Target="../media/image130.png"/><Relationship Id="rId7" Type="http://schemas.openxmlformats.org/officeDocument/2006/relationships/image" Target="../media/image134.png"/><Relationship Id="rId12" Type="http://schemas.openxmlformats.org/officeDocument/2006/relationships/image" Target="../media/image139.png"/><Relationship Id="rId2" Type="http://schemas.openxmlformats.org/officeDocument/2006/relationships/image" Target="../media/image129.png"/><Relationship Id="rId16" Type="http://schemas.openxmlformats.org/officeDocument/2006/relationships/image" Target="../media/image49.PNG"/><Relationship Id="rId1" Type="http://schemas.openxmlformats.org/officeDocument/2006/relationships/slideLayout" Target="../slideLayouts/slideLayout16.xml"/><Relationship Id="rId6" Type="http://schemas.openxmlformats.org/officeDocument/2006/relationships/image" Target="../media/image133.svg"/><Relationship Id="rId11" Type="http://schemas.openxmlformats.org/officeDocument/2006/relationships/image" Target="../media/image138.png"/><Relationship Id="rId5" Type="http://schemas.openxmlformats.org/officeDocument/2006/relationships/image" Target="../media/image132.png"/><Relationship Id="rId15" Type="http://schemas.openxmlformats.org/officeDocument/2006/relationships/image" Target="../media/image142.emf"/><Relationship Id="rId10" Type="http://schemas.openxmlformats.org/officeDocument/2006/relationships/image" Target="../media/image137.png"/><Relationship Id="rId4" Type="http://schemas.openxmlformats.org/officeDocument/2006/relationships/image" Target="../media/image131.svg"/><Relationship Id="rId9" Type="http://schemas.openxmlformats.org/officeDocument/2006/relationships/image" Target="../media/image136.png"/><Relationship Id="rId14" Type="http://schemas.openxmlformats.org/officeDocument/2006/relationships/image" Target="../media/image141.emf"/></Relationships>
</file>

<file path=ppt/slides/_rels/slide18.xml.rels><?xml version="1.0" encoding="UTF-8" standalone="yes"?>
<Relationships xmlns="http://schemas.openxmlformats.org/package/2006/relationships"><Relationship Id="rId8" Type="http://schemas.openxmlformats.org/officeDocument/2006/relationships/image" Target="../media/image147.svg"/><Relationship Id="rId3" Type="http://schemas.openxmlformats.org/officeDocument/2006/relationships/image" Target="../media/image143.png"/><Relationship Id="rId7" Type="http://schemas.openxmlformats.org/officeDocument/2006/relationships/image" Target="../media/image146.png"/><Relationship Id="rId2" Type="http://schemas.openxmlformats.org/officeDocument/2006/relationships/notesSlide" Target="../notesSlides/notesSlide16.xml"/><Relationship Id="rId1" Type="http://schemas.openxmlformats.org/officeDocument/2006/relationships/slideLayout" Target="../slideLayouts/slideLayout33.xml"/><Relationship Id="rId6" Type="http://schemas.openxmlformats.org/officeDocument/2006/relationships/image" Target="../media/image49.PNG"/><Relationship Id="rId5" Type="http://schemas.openxmlformats.org/officeDocument/2006/relationships/image" Target="../media/image145.jpg"/><Relationship Id="rId4" Type="http://schemas.openxmlformats.org/officeDocument/2006/relationships/image" Target="../media/image144.svg"/><Relationship Id="rId9" Type="http://schemas.openxmlformats.org/officeDocument/2006/relationships/image" Target="../media/image148.png"/></Relationships>
</file>

<file path=ppt/slides/_rels/slide19.xml.rels><?xml version="1.0" encoding="UTF-8" standalone="yes"?>
<Relationships xmlns="http://schemas.openxmlformats.org/package/2006/relationships"><Relationship Id="rId8" Type="http://schemas.openxmlformats.org/officeDocument/2006/relationships/image" Target="../media/image154.emf"/><Relationship Id="rId3" Type="http://schemas.openxmlformats.org/officeDocument/2006/relationships/image" Target="../media/image149.emf"/><Relationship Id="rId7" Type="http://schemas.openxmlformats.org/officeDocument/2006/relationships/image" Target="../media/image153.emf"/><Relationship Id="rId12"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152.emf"/><Relationship Id="rId11" Type="http://schemas.openxmlformats.org/officeDocument/2006/relationships/image" Target="../media/image157.emf"/><Relationship Id="rId5" Type="http://schemas.openxmlformats.org/officeDocument/2006/relationships/image" Target="../media/image151.emf"/><Relationship Id="rId10" Type="http://schemas.openxmlformats.org/officeDocument/2006/relationships/image" Target="../media/image156.emf"/><Relationship Id="rId4" Type="http://schemas.openxmlformats.org/officeDocument/2006/relationships/image" Target="../media/image150.emf"/><Relationship Id="rId9" Type="http://schemas.openxmlformats.org/officeDocument/2006/relationships/image" Target="../media/image155.emf"/></Relationships>
</file>

<file path=ppt/slides/_rels/slide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slideLayout" Target="../slideLayouts/slideLayout15.xml"/><Relationship Id="rId7" Type="http://schemas.openxmlformats.org/officeDocument/2006/relationships/image" Target="../media/image50.emf"/><Relationship Id="rId12" Type="http://schemas.openxmlformats.org/officeDocument/2006/relationships/image" Target="../media/image49.PNG"/><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image" Target="../media/image1.emf"/><Relationship Id="rId11" Type="http://schemas.openxmlformats.org/officeDocument/2006/relationships/image" Target="../media/image54.emf"/><Relationship Id="rId5" Type="http://schemas.openxmlformats.org/officeDocument/2006/relationships/oleObject" Target="../embeddings/oleObject57.bin"/><Relationship Id="rId10" Type="http://schemas.openxmlformats.org/officeDocument/2006/relationships/image" Target="../media/image53.emf"/><Relationship Id="rId4" Type="http://schemas.openxmlformats.org/officeDocument/2006/relationships/notesSlide" Target="../notesSlides/notesSlide3.xml"/><Relationship Id="rId9" Type="http://schemas.openxmlformats.org/officeDocument/2006/relationships/image" Target="../media/image52.emf"/></Relationships>
</file>

<file path=ppt/slides/_rels/slide4.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svg"/><Relationship Id="rId18" Type="http://schemas.openxmlformats.org/officeDocument/2006/relationships/image" Target="../media/image70.png"/><Relationship Id="rId26" Type="http://schemas.openxmlformats.org/officeDocument/2006/relationships/image" Target="../media/image78.png"/><Relationship Id="rId3" Type="http://schemas.openxmlformats.org/officeDocument/2006/relationships/image" Target="../media/image55.emf"/><Relationship Id="rId21" Type="http://schemas.openxmlformats.org/officeDocument/2006/relationships/image" Target="../media/image73.png"/><Relationship Id="rId7" Type="http://schemas.openxmlformats.org/officeDocument/2006/relationships/image" Target="../media/image59.svg"/><Relationship Id="rId12" Type="http://schemas.openxmlformats.org/officeDocument/2006/relationships/image" Target="../media/image64.png"/><Relationship Id="rId17" Type="http://schemas.openxmlformats.org/officeDocument/2006/relationships/image" Target="../media/image69.svg"/><Relationship Id="rId25" Type="http://schemas.openxmlformats.org/officeDocument/2006/relationships/image" Target="../media/image77.emf"/><Relationship Id="rId2" Type="http://schemas.openxmlformats.org/officeDocument/2006/relationships/notesSlide" Target="../notesSlides/notesSlide4.xml"/><Relationship Id="rId16" Type="http://schemas.openxmlformats.org/officeDocument/2006/relationships/image" Target="../media/image68.png"/><Relationship Id="rId20" Type="http://schemas.openxmlformats.org/officeDocument/2006/relationships/image" Target="../media/image72.emf"/><Relationship Id="rId29" Type="http://schemas.openxmlformats.org/officeDocument/2006/relationships/image" Target="../media/image81.svg"/><Relationship Id="rId1" Type="http://schemas.openxmlformats.org/officeDocument/2006/relationships/slideLayout" Target="../slideLayouts/slideLayout17.xml"/><Relationship Id="rId6" Type="http://schemas.openxmlformats.org/officeDocument/2006/relationships/image" Target="../media/image58.png"/><Relationship Id="rId11" Type="http://schemas.openxmlformats.org/officeDocument/2006/relationships/image" Target="../media/image63.svg"/><Relationship Id="rId24" Type="http://schemas.openxmlformats.org/officeDocument/2006/relationships/image" Target="../media/image76.svg"/><Relationship Id="rId5" Type="http://schemas.openxmlformats.org/officeDocument/2006/relationships/image" Target="../media/image57.emf"/><Relationship Id="rId15" Type="http://schemas.openxmlformats.org/officeDocument/2006/relationships/image" Target="../media/image67.svg"/><Relationship Id="rId23" Type="http://schemas.openxmlformats.org/officeDocument/2006/relationships/image" Target="../media/image75.png"/><Relationship Id="rId28" Type="http://schemas.openxmlformats.org/officeDocument/2006/relationships/image" Target="../media/image80.png"/><Relationship Id="rId10" Type="http://schemas.openxmlformats.org/officeDocument/2006/relationships/image" Target="../media/image62.png"/><Relationship Id="rId19" Type="http://schemas.openxmlformats.org/officeDocument/2006/relationships/image" Target="../media/image71.svg"/><Relationship Id="rId31" Type="http://schemas.openxmlformats.org/officeDocument/2006/relationships/image" Target="../media/image49.PNG"/><Relationship Id="rId4" Type="http://schemas.openxmlformats.org/officeDocument/2006/relationships/image" Target="../media/image56.emf"/><Relationship Id="rId9" Type="http://schemas.openxmlformats.org/officeDocument/2006/relationships/image" Target="../media/image61.svg"/><Relationship Id="rId14" Type="http://schemas.openxmlformats.org/officeDocument/2006/relationships/image" Target="../media/image66.png"/><Relationship Id="rId22" Type="http://schemas.openxmlformats.org/officeDocument/2006/relationships/image" Target="../media/image74.svg"/><Relationship Id="rId27" Type="http://schemas.openxmlformats.org/officeDocument/2006/relationships/image" Target="../media/image79.svg"/><Relationship Id="rId30" Type="http://schemas.openxmlformats.org/officeDocument/2006/relationships/image" Target="../media/image82.emf"/></Relationships>
</file>

<file path=ppt/slides/_rels/slide5.xml.rels><?xml version="1.0" encoding="UTF-8" standalone="yes"?>
<Relationships xmlns="http://schemas.openxmlformats.org/package/2006/relationships"><Relationship Id="rId3" Type="http://schemas.openxmlformats.org/officeDocument/2006/relationships/image" Target="../media/image83.emf"/><Relationship Id="rId7" Type="http://schemas.openxmlformats.org/officeDocument/2006/relationships/image" Target="../media/image86.emf"/><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49.PNG"/><Relationship Id="rId5" Type="http://schemas.openxmlformats.org/officeDocument/2006/relationships/image" Target="../media/image85.emf"/><Relationship Id="rId4" Type="http://schemas.openxmlformats.org/officeDocument/2006/relationships/image" Target="../media/image84.emf"/></Relationships>
</file>

<file path=ppt/slides/_rels/slide6.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90.emf"/><Relationship Id="rId5" Type="http://schemas.openxmlformats.org/officeDocument/2006/relationships/image" Target="../media/image89.png"/><Relationship Id="rId4" Type="http://schemas.openxmlformats.org/officeDocument/2006/relationships/image" Target="../media/image8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49.PNG"/><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image" Target="../media/image1.emf"/><Relationship Id="rId5" Type="http://schemas.openxmlformats.org/officeDocument/2006/relationships/oleObject" Target="../embeddings/oleObject58.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96.emf"/><Relationship Id="rId3" Type="http://schemas.openxmlformats.org/officeDocument/2006/relationships/image" Target="../media/image91.emf"/><Relationship Id="rId7" Type="http://schemas.openxmlformats.org/officeDocument/2006/relationships/image" Target="../media/image95.emf"/><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94.emf"/><Relationship Id="rId5" Type="http://schemas.openxmlformats.org/officeDocument/2006/relationships/image" Target="../media/image93.emf"/><Relationship Id="rId4" Type="http://schemas.openxmlformats.org/officeDocument/2006/relationships/image" Target="../media/image92.emf"/><Relationship Id="rId9" Type="http://schemas.openxmlformats.org/officeDocument/2006/relationships/image" Target="../media/image49.PNG"/></Relationships>
</file>

<file path=ppt/slides/_rels/slide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Layout" Target="../slideLayouts/slideLayout33.xml"/><Relationship Id="rId7" Type="http://schemas.openxmlformats.org/officeDocument/2006/relationships/image" Target="../media/image97.jp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1.emf"/><Relationship Id="rId5" Type="http://schemas.openxmlformats.org/officeDocument/2006/relationships/oleObject" Target="../embeddings/oleObject59.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008AD7C-4F84-DFAE-2F10-084527585C41}"/>
              </a:ext>
            </a:extLst>
          </p:cNvPr>
          <p:cNvSpPr>
            <a:spLocks noGrp="1"/>
          </p:cNvSpPr>
          <p:nvPr>
            <p:ph type="title"/>
          </p:nvPr>
        </p:nvSpPr>
        <p:spPr>
          <a:xfrm>
            <a:off x="507998" y="1452562"/>
            <a:ext cx="6942669" cy="2580520"/>
          </a:xfrm>
        </p:spPr>
        <p:txBody>
          <a:bodyPr/>
          <a:lstStyle/>
          <a:p>
            <a:r>
              <a:rPr lang="en-US" sz="4800" dirty="0"/>
              <a:t>Leading the way in the cloud with Intelligent Data Management</a:t>
            </a:r>
          </a:p>
        </p:txBody>
      </p:sp>
      <p:sp>
        <p:nvSpPr>
          <p:cNvPr id="14" name="Text Placeholder 13">
            <a:extLst>
              <a:ext uri="{FF2B5EF4-FFF2-40B4-BE49-F238E27FC236}">
                <a16:creationId xmlns:a16="http://schemas.microsoft.com/office/drawing/2014/main" id="{A1DD73E7-2CF3-5115-482F-D607B4775209}"/>
              </a:ext>
            </a:extLst>
          </p:cNvPr>
          <p:cNvSpPr>
            <a:spLocks noGrp="1"/>
          </p:cNvSpPr>
          <p:nvPr>
            <p:ph type="body" sz="quarter" idx="13"/>
          </p:nvPr>
        </p:nvSpPr>
        <p:spPr>
          <a:xfrm>
            <a:off x="508000" y="4683331"/>
            <a:ext cx="3984869" cy="246221"/>
          </a:xfrm>
        </p:spPr>
        <p:txBody>
          <a:bodyPr/>
          <a:lstStyle/>
          <a:p>
            <a:r>
              <a:rPr lang="en-US" dirty="0"/>
              <a:t>COMMVAULT’S SaaS LINE METALLIC</a:t>
            </a:r>
            <a:r>
              <a:rPr lang="en-US" baseline="30000" dirty="0"/>
              <a:t>®</a:t>
            </a:r>
            <a:r>
              <a:rPr lang="en-US" dirty="0"/>
              <a:t> for Microsoft365 and Kubernetes data protection </a:t>
            </a:r>
          </a:p>
        </p:txBody>
      </p:sp>
      <p:sp>
        <p:nvSpPr>
          <p:cNvPr id="4" name="Footer Placeholder 3">
            <a:extLst>
              <a:ext uri="{FF2B5EF4-FFF2-40B4-BE49-F238E27FC236}">
                <a16:creationId xmlns:a16="http://schemas.microsoft.com/office/drawing/2014/main" id="{18A25D5A-3D88-EF59-5913-9B064ABC3B53}"/>
              </a:ext>
            </a:extLst>
          </p:cNvPr>
          <p:cNvSpPr>
            <a:spLocks noGrp="1"/>
          </p:cNvSpPr>
          <p:nvPr>
            <p:ph type="ftr" sz="quarter" idx="22"/>
          </p:nvPr>
        </p:nvSpPr>
        <p:spPr/>
        <p:txBody>
          <a:bodyPr/>
          <a:lstStyle/>
          <a:p>
            <a:r>
              <a:rPr lang="en-US"/>
              <a:t>Copyright © 2022 Commvault  |  All Rights Reserved</a:t>
            </a:r>
          </a:p>
        </p:txBody>
      </p:sp>
      <p:pic>
        <p:nvPicPr>
          <p:cNvPr id="7" name="Picture Placeholder 6" descr="A picture containing outdoor, day&#10;&#10;Description automatically generated">
            <a:extLst>
              <a:ext uri="{FF2B5EF4-FFF2-40B4-BE49-F238E27FC236}">
                <a16:creationId xmlns:a16="http://schemas.microsoft.com/office/drawing/2014/main" id="{5EEFD2A9-7803-6350-FA18-07D871C3DA72}"/>
              </a:ext>
            </a:extLst>
          </p:cNvPr>
          <p:cNvPicPr>
            <a:picLocks noGrp="1" noChangeAspect="1"/>
          </p:cNvPicPr>
          <p:nvPr>
            <p:ph type="pic" sz="quarter" idx="20"/>
          </p:nvPr>
        </p:nvPicPr>
        <p:blipFill>
          <a:blip r:embed="rId3"/>
          <a:srcRect l="1824" r="1824"/>
          <a:stretch>
            <a:fillRect/>
          </a:stretch>
        </p:blipFill>
        <p:spPr/>
      </p:pic>
      <p:pic>
        <p:nvPicPr>
          <p:cNvPr id="11" name="Picture 10" descr="A picture containing text, clipart&#10;&#10;Description automatically generated">
            <a:extLst>
              <a:ext uri="{FF2B5EF4-FFF2-40B4-BE49-F238E27FC236}">
                <a16:creationId xmlns:a16="http://schemas.microsoft.com/office/drawing/2014/main" id="{F941034D-027F-36E8-5445-1DF489C89C31}"/>
              </a:ext>
            </a:extLst>
          </p:cNvPr>
          <p:cNvPicPr>
            <a:picLocks noChangeAspect="1"/>
          </p:cNvPicPr>
          <p:nvPr/>
        </p:nvPicPr>
        <p:blipFill>
          <a:blip r:embed="rId4"/>
          <a:stretch>
            <a:fillRect/>
          </a:stretch>
        </p:blipFill>
        <p:spPr>
          <a:xfrm>
            <a:off x="3202846" y="784970"/>
            <a:ext cx="1689845" cy="297413"/>
          </a:xfrm>
          <a:prstGeom prst="rect">
            <a:avLst/>
          </a:prstGeom>
        </p:spPr>
      </p:pic>
    </p:spTree>
    <p:extLst>
      <p:ext uri="{BB962C8B-B14F-4D97-AF65-F5344CB8AC3E}">
        <p14:creationId xmlns:p14="http://schemas.microsoft.com/office/powerpoint/2010/main" val="758113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D34815F-1C59-8892-4BA5-442B2D8B8B75}"/>
              </a:ext>
            </a:extLst>
          </p:cNvPr>
          <p:cNvSpPr>
            <a:spLocks noGrp="1"/>
          </p:cNvSpPr>
          <p:nvPr>
            <p:ph type="title"/>
          </p:nvPr>
        </p:nvSpPr>
        <p:spPr>
          <a:xfrm>
            <a:off x="508000" y="292099"/>
            <a:ext cx="11176000" cy="1160463"/>
          </a:xfrm>
        </p:spPr>
        <p:txBody>
          <a:bodyPr/>
          <a:lstStyle/>
          <a:p>
            <a:r>
              <a:rPr lang="en-US" dirty="0"/>
              <a:t>Commvault Metallic: Award Winning Technology</a:t>
            </a:r>
            <a:br>
              <a:rPr lang="en-US" dirty="0"/>
            </a:br>
            <a:br>
              <a:rPr lang="en-US" dirty="0"/>
            </a:br>
            <a:endParaRPr lang="en-US" dirty="0"/>
          </a:p>
        </p:txBody>
      </p:sp>
      <p:sp>
        <p:nvSpPr>
          <p:cNvPr id="4" name="Footer Placeholder 3">
            <a:extLst>
              <a:ext uri="{FF2B5EF4-FFF2-40B4-BE49-F238E27FC236}">
                <a16:creationId xmlns:a16="http://schemas.microsoft.com/office/drawing/2014/main" id="{1F458D78-FFFF-EB00-B7A9-0EB9126EB945}"/>
              </a:ext>
            </a:extLst>
          </p:cNvPr>
          <p:cNvSpPr>
            <a:spLocks noGrp="1"/>
          </p:cNvSpPr>
          <p:nvPr>
            <p:ph type="ftr" sz="quarter" idx="16"/>
          </p:nvPr>
        </p:nvSpPr>
        <p:spPr/>
        <p:txBody>
          <a:bodyPr/>
          <a:lstStyle/>
          <a:p>
            <a:r>
              <a:rPr lang="en-US"/>
              <a:t>Copyright © 2022 Commvault  |  All Rights Reserved</a:t>
            </a:r>
          </a:p>
        </p:txBody>
      </p:sp>
      <p:sp>
        <p:nvSpPr>
          <p:cNvPr id="5" name="Slide Number Placeholder 4">
            <a:extLst>
              <a:ext uri="{FF2B5EF4-FFF2-40B4-BE49-F238E27FC236}">
                <a16:creationId xmlns:a16="http://schemas.microsoft.com/office/drawing/2014/main" id="{F5D5319E-C43D-0AD3-E532-1C472372D440}"/>
              </a:ext>
            </a:extLst>
          </p:cNvPr>
          <p:cNvSpPr>
            <a:spLocks noGrp="1"/>
          </p:cNvSpPr>
          <p:nvPr>
            <p:ph type="sldNum" sz="quarter" idx="17"/>
          </p:nvPr>
        </p:nvSpPr>
        <p:spPr/>
        <p:txBody>
          <a:bodyPr/>
          <a:lstStyle/>
          <a:p>
            <a:fld id="{07B3607E-E1C3-4266-9CAB-24052C78EA25}" type="slidenum">
              <a:rPr lang="en-US" smtClean="0"/>
              <a:pPr/>
              <a:t>10</a:t>
            </a:fld>
            <a:endParaRPr lang="en-US"/>
          </a:p>
        </p:txBody>
      </p:sp>
      <p:sp>
        <p:nvSpPr>
          <p:cNvPr id="7" name="Google Shape;1962;p57">
            <a:extLst>
              <a:ext uri="{FF2B5EF4-FFF2-40B4-BE49-F238E27FC236}">
                <a16:creationId xmlns:a16="http://schemas.microsoft.com/office/drawing/2014/main" id="{ADAE61DE-2BBD-9EF4-3ED7-33A83C902451}"/>
              </a:ext>
            </a:extLst>
          </p:cNvPr>
          <p:cNvSpPr>
            <a:spLocks/>
          </p:cNvSpPr>
          <p:nvPr/>
        </p:nvSpPr>
        <p:spPr>
          <a:xfrm>
            <a:off x="508000" y="1495058"/>
            <a:ext cx="2651760" cy="1918179"/>
          </a:xfrm>
          <a:prstGeom prst="roundRect">
            <a:avLst>
              <a:gd name="adj" fmla="val 2451"/>
            </a:avLst>
          </a:prstGeom>
          <a:solidFill>
            <a:schemeClr val="bg2"/>
          </a:solidFill>
          <a:ln>
            <a:noFill/>
          </a:ln>
        </p:spPr>
        <p:txBody>
          <a:bodyPr spcFirstLastPara="1" wrap="square" lIns="108000" tIns="72000" rIns="108000" bIns="72000" anchor="t" anchorCtr="0">
            <a:noAutofit/>
          </a:bodyPr>
          <a:lstStyle/>
          <a:p>
            <a:pPr lvl="0">
              <a:buClr>
                <a:schemeClr val="dk2"/>
              </a:buClr>
              <a:buSzPts val="1400"/>
            </a:pPr>
            <a:r>
              <a:rPr lang="en-US" b="1" dirty="0">
                <a:solidFill>
                  <a:schemeClr val="tx2"/>
                </a:solidFill>
                <a:latin typeface="+mn-lt"/>
              </a:rPr>
              <a:t>SaaS Awards Finalist</a:t>
            </a:r>
            <a:endParaRPr lang="en-US" sz="1400" b="0" i="0" u="none" strike="noStrike" cap="none" dirty="0">
              <a:solidFill>
                <a:schemeClr val="tx2"/>
              </a:solidFill>
              <a:latin typeface="+mn-lt"/>
              <a:ea typeface="Arial"/>
              <a:cs typeface="Arial"/>
              <a:sym typeface="Arial"/>
            </a:endParaRPr>
          </a:p>
        </p:txBody>
      </p:sp>
      <p:sp>
        <p:nvSpPr>
          <p:cNvPr id="11" name="Google Shape;1962;p57">
            <a:extLst>
              <a:ext uri="{FF2B5EF4-FFF2-40B4-BE49-F238E27FC236}">
                <a16:creationId xmlns:a16="http://schemas.microsoft.com/office/drawing/2014/main" id="{10D230C8-A06D-76E2-81AB-6A17AB6F1C8A}"/>
              </a:ext>
            </a:extLst>
          </p:cNvPr>
          <p:cNvSpPr>
            <a:spLocks/>
          </p:cNvSpPr>
          <p:nvPr/>
        </p:nvSpPr>
        <p:spPr>
          <a:xfrm>
            <a:off x="3352800" y="1495058"/>
            <a:ext cx="2651760" cy="1918179"/>
          </a:xfrm>
          <a:prstGeom prst="roundRect">
            <a:avLst>
              <a:gd name="adj" fmla="val 2451"/>
            </a:avLst>
          </a:prstGeom>
          <a:solidFill>
            <a:schemeClr val="bg2"/>
          </a:solidFill>
          <a:ln>
            <a:noFill/>
          </a:ln>
        </p:spPr>
        <p:txBody>
          <a:bodyPr spcFirstLastPara="1" wrap="square" lIns="108000" tIns="72000" rIns="108000" bIns="72000" anchor="t" anchorCtr="0">
            <a:noAutofit/>
          </a:bodyPr>
          <a:lstStyle/>
          <a:p>
            <a:pPr lvl="0">
              <a:buClr>
                <a:schemeClr val="dk2"/>
              </a:buClr>
              <a:buSzPts val="1400"/>
            </a:pPr>
            <a:r>
              <a:rPr lang="en-US" b="1" dirty="0">
                <a:solidFill>
                  <a:schemeClr val="tx2"/>
                </a:solidFill>
                <a:latin typeface="+mn-lt"/>
              </a:rPr>
              <a:t>IT World Awards Winner</a:t>
            </a:r>
            <a:endParaRPr lang="en-US" sz="1400" b="0" i="0" u="none" strike="noStrike" cap="none" dirty="0">
              <a:solidFill>
                <a:schemeClr val="tx2"/>
              </a:solidFill>
              <a:latin typeface="+mn-lt"/>
              <a:ea typeface="Arial"/>
              <a:cs typeface="Arial"/>
              <a:sym typeface="Arial"/>
            </a:endParaRPr>
          </a:p>
        </p:txBody>
      </p:sp>
      <p:sp>
        <p:nvSpPr>
          <p:cNvPr id="12" name="Google Shape;1962;p57">
            <a:extLst>
              <a:ext uri="{FF2B5EF4-FFF2-40B4-BE49-F238E27FC236}">
                <a16:creationId xmlns:a16="http://schemas.microsoft.com/office/drawing/2014/main" id="{AF1E5B9D-AAA2-B61C-7DF2-377E1A616C43}"/>
              </a:ext>
            </a:extLst>
          </p:cNvPr>
          <p:cNvSpPr>
            <a:spLocks/>
          </p:cNvSpPr>
          <p:nvPr/>
        </p:nvSpPr>
        <p:spPr>
          <a:xfrm>
            <a:off x="6197600" y="1495058"/>
            <a:ext cx="2651760" cy="1918179"/>
          </a:xfrm>
          <a:prstGeom prst="roundRect">
            <a:avLst>
              <a:gd name="adj" fmla="val 2451"/>
            </a:avLst>
          </a:prstGeom>
          <a:solidFill>
            <a:schemeClr val="bg2"/>
          </a:solidFill>
          <a:ln>
            <a:noFill/>
          </a:ln>
        </p:spPr>
        <p:txBody>
          <a:bodyPr spcFirstLastPara="1" wrap="square" lIns="108000" tIns="72000" rIns="108000" bIns="72000" anchor="t" anchorCtr="0">
            <a:noAutofit/>
          </a:bodyPr>
          <a:lstStyle/>
          <a:p>
            <a:pPr lvl="0">
              <a:buClr>
                <a:schemeClr val="dk2"/>
              </a:buClr>
              <a:buSzPts val="1400"/>
            </a:pPr>
            <a:r>
              <a:rPr lang="en-US" b="1" dirty="0">
                <a:solidFill>
                  <a:schemeClr val="tx2"/>
                </a:solidFill>
                <a:latin typeface="+mn-lt"/>
              </a:rPr>
              <a:t>Best of </a:t>
            </a:r>
            <a:r>
              <a:rPr lang="en-US" b="1" dirty="0" err="1">
                <a:solidFill>
                  <a:schemeClr val="tx2"/>
                </a:solidFill>
                <a:latin typeface="+mn-lt"/>
              </a:rPr>
              <a:t>VMWorld</a:t>
            </a:r>
            <a:r>
              <a:rPr lang="en-US" b="1" dirty="0">
                <a:solidFill>
                  <a:schemeClr val="tx2"/>
                </a:solidFill>
                <a:latin typeface="+mn-lt"/>
              </a:rPr>
              <a:t> 2020</a:t>
            </a:r>
          </a:p>
        </p:txBody>
      </p:sp>
      <p:sp>
        <p:nvSpPr>
          <p:cNvPr id="13" name="Google Shape;1962;p57">
            <a:extLst>
              <a:ext uri="{FF2B5EF4-FFF2-40B4-BE49-F238E27FC236}">
                <a16:creationId xmlns:a16="http://schemas.microsoft.com/office/drawing/2014/main" id="{776234AD-3488-E351-4743-0C78910B2EB7}"/>
              </a:ext>
            </a:extLst>
          </p:cNvPr>
          <p:cNvSpPr>
            <a:spLocks/>
          </p:cNvSpPr>
          <p:nvPr/>
        </p:nvSpPr>
        <p:spPr>
          <a:xfrm>
            <a:off x="9042400" y="1495058"/>
            <a:ext cx="2651760" cy="1918179"/>
          </a:xfrm>
          <a:prstGeom prst="roundRect">
            <a:avLst>
              <a:gd name="adj" fmla="val 2451"/>
            </a:avLst>
          </a:prstGeom>
          <a:solidFill>
            <a:schemeClr val="bg2"/>
          </a:solidFill>
          <a:ln>
            <a:noFill/>
          </a:ln>
        </p:spPr>
        <p:txBody>
          <a:bodyPr spcFirstLastPara="1" wrap="square" lIns="108000" tIns="72000" rIns="108000" bIns="72000" anchor="t" anchorCtr="0">
            <a:noAutofit/>
          </a:bodyPr>
          <a:lstStyle/>
          <a:p>
            <a:pPr lvl="0">
              <a:buClr>
                <a:schemeClr val="dk2"/>
              </a:buClr>
              <a:buSzPts val="1400"/>
            </a:pPr>
            <a:r>
              <a:rPr lang="en-US" b="1" dirty="0">
                <a:solidFill>
                  <a:schemeClr val="tx2"/>
                </a:solidFill>
                <a:latin typeface="+mn-lt"/>
              </a:rPr>
              <a:t>CRN</a:t>
            </a:r>
            <a:endParaRPr lang="en-US" sz="1400" b="0" i="0" u="none" strike="noStrike" cap="none" dirty="0">
              <a:solidFill>
                <a:schemeClr val="tx2"/>
              </a:solidFill>
              <a:latin typeface="+mn-lt"/>
              <a:ea typeface="Arial"/>
              <a:cs typeface="Arial"/>
              <a:sym typeface="Arial"/>
            </a:endParaRPr>
          </a:p>
        </p:txBody>
      </p:sp>
      <p:sp>
        <p:nvSpPr>
          <p:cNvPr id="14" name="Google Shape;1962;p57">
            <a:extLst>
              <a:ext uri="{FF2B5EF4-FFF2-40B4-BE49-F238E27FC236}">
                <a16:creationId xmlns:a16="http://schemas.microsoft.com/office/drawing/2014/main" id="{490B588D-99AA-F9A3-146E-CD582B15597A}"/>
              </a:ext>
            </a:extLst>
          </p:cNvPr>
          <p:cNvSpPr>
            <a:spLocks/>
          </p:cNvSpPr>
          <p:nvPr/>
        </p:nvSpPr>
        <p:spPr>
          <a:xfrm>
            <a:off x="497840" y="3606813"/>
            <a:ext cx="2651760" cy="1918179"/>
          </a:xfrm>
          <a:prstGeom prst="roundRect">
            <a:avLst>
              <a:gd name="adj" fmla="val 2451"/>
            </a:avLst>
          </a:prstGeom>
          <a:solidFill>
            <a:schemeClr val="bg2"/>
          </a:solidFill>
          <a:ln>
            <a:noFill/>
          </a:ln>
        </p:spPr>
        <p:txBody>
          <a:bodyPr spcFirstLastPara="1" wrap="square" lIns="108000" tIns="72000" rIns="108000" bIns="72000" anchor="t" anchorCtr="0">
            <a:noAutofit/>
          </a:bodyPr>
          <a:lstStyle/>
          <a:p>
            <a:pPr lvl="0">
              <a:buClr>
                <a:schemeClr val="dk2"/>
              </a:buClr>
              <a:buSzPts val="1400"/>
            </a:pPr>
            <a:r>
              <a:rPr lang="en-US" b="1" dirty="0">
                <a:solidFill>
                  <a:schemeClr val="tx2"/>
                </a:solidFill>
                <a:latin typeface="+mn-lt"/>
              </a:rPr>
              <a:t>Gold Stevie’s Winner</a:t>
            </a:r>
          </a:p>
        </p:txBody>
      </p:sp>
      <p:sp>
        <p:nvSpPr>
          <p:cNvPr id="15" name="Google Shape;1962;p57">
            <a:extLst>
              <a:ext uri="{FF2B5EF4-FFF2-40B4-BE49-F238E27FC236}">
                <a16:creationId xmlns:a16="http://schemas.microsoft.com/office/drawing/2014/main" id="{8A397E62-2BA7-75DF-8E0E-931E465E758C}"/>
              </a:ext>
            </a:extLst>
          </p:cNvPr>
          <p:cNvSpPr>
            <a:spLocks/>
          </p:cNvSpPr>
          <p:nvPr/>
        </p:nvSpPr>
        <p:spPr>
          <a:xfrm>
            <a:off x="3342640" y="3606813"/>
            <a:ext cx="2651760" cy="1918179"/>
          </a:xfrm>
          <a:prstGeom prst="roundRect">
            <a:avLst>
              <a:gd name="adj" fmla="val 2451"/>
            </a:avLst>
          </a:prstGeom>
          <a:solidFill>
            <a:schemeClr val="bg2"/>
          </a:solidFill>
          <a:ln>
            <a:noFill/>
          </a:ln>
        </p:spPr>
        <p:txBody>
          <a:bodyPr spcFirstLastPara="1" wrap="square" lIns="108000" tIns="72000" rIns="108000" bIns="72000" anchor="t" anchorCtr="0">
            <a:noAutofit/>
          </a:bodyPr>
          <a:lstStyle/>
          <a:p>
            <a:pPr lvl="0">
              <a:buClr>
                <a:schemeClr val="dk2"/>
              </a:buClr>
              <a:buSzPts val="1400"/>
            </a:pPr>
            <a:r>
              <a:rPr lang="en-US" b="1" dirty="0">
                <a:solidFill>
                  <a:schemeClr val="tx2"/>
                </a:solidFill>
                <a:latin typeface="+mn-lt"/>
              </a:rPr>
              <a:t>DCIG</a:t>
            </a:r>
            <a:endParaRPr lang="en-US" sz="1400" b="0" i="0" u="none" strike="noStrike" cap="none" dirty="0">
              <a:solidFill>
                <a:schemeClr val="tx2"/>
              </a:solidFill>
              <a:latin typeface="+mn-lt"/>
              <a:ea typeface="Arial"/>
              <a:cs typeface="Arial"/>
              <a:sym typeface="Arial"/>
            </a:endParaRPr>
          </a:p>
        </p:txBody>
      </p:sp>
      <p:sp>
        <p:nvSpPr>
          <p:cNvPr id="16" name="Google Shape;1962;p57">
            <a:extLst>
              <a:ext uri="{FF2B5EF4-FFF2-40B4-BE49-F238E27FC236}">
                <a16:creationId xmlns:a16="http://schemas.microsoft.com/office/drawing/2014/main" id="{FEBAD393-AD35-FD8A-5294-1153CDDADA11}"/>
              </a:ext>
            </a:extLst>
          </p:cNvPr>
          <p:cNvSpPr>
            <a:spLocks/>
          </p:cNvSpPr>
          <p:nvPr/>
        </p:nvSpPr>
        <p:spPr>
          <a:xfrm>
            <a:off x="6187440" y="3606813"/>
            <a:ext cx="2651760" cy="1918179"/>
          </a:xfrm>
          <a:prstGeom prst="roundRect">
            <a:avLst>
              <a:gd name="adj" fmla="val 2451"/>
            </a:avLst>
          </a:prstGeom>
          <a:solidFill>
            <a:schemeClr val="bg2"/>
          </a:solidFill>
          <a:ln>
            <a:noFill/>
          </a:ln>
        </p:spPr>
        <p:txBody>
          <a:bodyPr spcFirstLastPara="1" wrap="square" lIns="108000" tIns="72000" rIns="108000" bIns="72000" anchor="t" anchorCtr="0">
            <a:noAutofit/>
          </a:bodyPr>
          <a:lstStyle/>
          <a:p>
            <a:pPr lvl="0">
              <a:buClr>
                <a:schemeClr val="dk2"/>
              </a:buClr>
              <a:buSzPts val="1400"/>
            </a:pPr>
            <a:r>
              <a:rPr lang="en-US" b="1" dirty="0">
                <a:solidFill>
                  <a:schemeClr val="tx2"/>
                </a:solidFill>
                <a:latin typeface="+mn-lt"/>
              </a:rPr>
              <a:t>IT World Awards</a:t>
            </a:r>
            <a:endParaRPr lang="en-US" sz="1400" b="0" i="0" u="none" strike="noStrike" cap="none" dirty="0">
              <a:solidFill>
                <a:schemeClr val="tx2"/>
              </a:solidFill>
              <a:latin typeface="+mn-lt"/>
              <a:ea typeface="Arial"/>
              <a:cs typeface="Arial"/>
              <a:sym typeface="Arial"/>
            </a:endParaRPr>
          </a:p>
        </p:txBody>
      </p:sp>
      <p:sp>
        <p:nvSpPr>
          <p:cNvPr id="17" name="Google Shape;1962;p57">
            <a:extLst>
              <a:ext uri="{FF2B5EF4-FFF2-40B4-BE49-F238E27FC236}">
                <a16:creationId xmlns:a16="http://schemas.microsoft.com/office/drawing/2014/main" id="{34D70839-D22C-1F71-6F53-F0B12C74FEDA}"/>
              </a:ext>
            </a:extLst>
          </p:cNvPr>
          <p:cNvSpPr>
            <a:spLocks/>
          </p:cNvSpPr>
          <p:nvPr/>
        </p:nvSpPr>
        <p:spPr>
          <a:xfrm>
            <a:off x="9032240" y="3606813"/>
            <a:ext cx="2651760" cy="1918179"/>
          </a:xfrm>
          <a:prstGeom prst="roundRect">
            <a:avLst>
              <a:gd name="adj" fmla="val 2451"/>
            </a:avLst>
          </a:prstGeom>
          <a:solidFill>
            <a:schemeClr val="bg2"/>
          </a:solidFill>
          <a:ln>
            <a:noFill/>
          </a:ln>
        </p:spPr>
        <p:txBody>
          <a:bodyPr spcFirstLastPara="1" wrap="square" lIns="108000" tIns="72000" rIns="108000" bIns="72000" anchor="t" anchorCtr="0">
            <a:noAutofit/>
          </a:bodyPr>
          <a:lstStyle/>
          <a:p>
            <a:pPr lvl="0">
              <a:buClr>
                <a:schemeClr val="dk2"/>
              </a:buClr>
              <a:buSzPts val="1400"/>
            </a:pPr>
            <a:r>
              <a:rPr lang="en-US" b="1" dirty="0">
                <a:solidFill>
                  <a:schemeClr val="tx2"/>
                </a:solidFill>
                <a:latin typeface="+mn-lt"/>
              </a:rPr>
              <a:t>TechTarget Infrastructure</a:t>
            </a:r>
            <a:endParaRPr lang="en-US" sz="1400" b="0" i="0" u="none" strike="noStrike" cap="none" dirty="0">
              <a:solidFill>
                <a:schemeClr val="tx2"/>
              </a:solidFill>
              <a:latin typeface="+mn-lt"/>
              <a:ea typeface="Arial"/>
              <a:cs typeface="Arial"/>
              <a:sym typeface="Arial"/>
            </a:endParaRPr>
          </a:p>
        </p:txBody>
      </p:sp>
      <p:pic>
        <p:nvPicPr>
          <p:cNvPr id="24" name="Graphic 23">
            <a:extLst>
              <a:ext uri="{FF2B5EF4-FFF2-40B4-BE49-F238E27FC236}">
                <a16:creationId xmlns:a16="http://schemas.microsoft.com/office/drawing/2014/main" id="{3768FE0C-369A-DD9E-74C5-AE3AB279DCD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460760" y="4126256"/>
            <a:ext cx="517168" cy="420199"/>
          </a:xfrm>
          <a:prstGeom prst="rect">
            <a:avLst/>
          </a:prstGeom>
        </p:spPr>
      </p:pic>
      <p:pic>
        <p:nvPicPr>
          <p:cNvPr id="25" name="Picture 24">
            <a:extLst>
              <a:ext uri="{FF2B5EF4-FFF2-40B4-BE49-F238E27FC236}">
                <a16:creationId xmlns:a16="http://schemas.microsoft.com/office/drawing/2014/main" id="{060E1E1B-CD21-3870-0134-C0E4F99711FA}"/>
              </a:ext>
            </a:extLst>
          </p:cNvPr>
          <p:cNvPicPr>
            <a:picLocks noChangeAspect="1"/>
          </p:cNvPicPr>
          <p:nvPr/>
        </p:nvPicPr>
        <p:blipFill>
          <a:blip r:embed="rId5"/>
          <a:srcRect/>
          <a:stretch/>
        </p:blipFill>
        <p:spPr>
          <a:xfrm>
            <a:off x="1220895" y="2001580"/>
            <a:ext cx="1196800" cy="1152144"/>
          </a:xfrm>
          <a:prstGeom prst="rect">
            <a:avLst/>
          </a:prstGeom>
        </p:spPr>
      </p:pic>
      <p:pic>
        <p:nvPicPr>
          <p:cNvPr id="26" name="Picture 25" descr="Text&#10;&#10;Description automatically generated">
            <a:extLst>
              <a:ext uri="{FF2B5EF4-FFF2-40B4-BE49-F238E27FC236}">
                <a16:creationId xmlns:a16="http://schemas.microsoft.com/office/drawing/2014/main" id="{8F4300EC-A790-F8AF-8BC0-E047FA69D4A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38516" y="1986283"/>
            <a:ext cx="2260008" cy="1182738"/>
          </a:xfrm>
          <a:prstGeom prst="rect">
            <a:avLst/>
          </a:prstGeom>
        </p:spPr>
      </p:pic>
      <p:pic>
        <p:nvPicPr>
          <p:cNvPr id="27" name="Picture 26" descr="Chart&#10;&#10;Description automatically generated">
            <a:extLst>
              <a:ext uri="{FF2B5EF4-FFF2-40B4-BE49-F238E27FC236}">
                <a16:creationId xmlns:a16="http://schemas.microsoft.com/office/drawing/2014/main" id="{E853BB77-19F0-4514-1C6A-7D0DBB11011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71659" y="1959489"/>
            <a:ext cx="2141580" cy="1209532"/>
          </a:xfrm>
          <a:prstGeom prst="rect">
            <a:avLst/>
          </a:prstGeom>
        </p:spPr>
      </p:pic>
      <p:pic>
        <p:nvPicPr>
          <p:cNvPr id="28" name="Graphic 27">
            <a:extLst>
              <a:ext uri="{FF2B5EF4-FFF2-40B4-BE49-F238E27FC236}">
                <a16:creationId xmlns:a16="http://schemas.microsoft.com/office/drawing/2014/main" id="{647A62AA-5250-BF5E-2903-FFEABF56879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009204" y="1911134"/>
            <a:ext cx="718151" cy="1237106"/>
          </a:xfrm>
          <a:prstGeom prst="rect">
            <a:avLst/>
          </a:prstGeom>
        </p:spPr>
      </p:pic>
      <p:pic>
        <p:nvPicPr>
          <p:cNvPr id="29" name="Graphic 28">
            <a:extLst>
              <a:ext uri="{FF2B5EF4-FFF2-40B4-BE49-F238E27FC236}">
                <a16:creationId xmlns:a16="http://schemas.microsoft.com/office/drawing/2014/main" id="{46DB2FCB-8666-F38C-82A7-5710D8787610}"/>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70127" y="4113475"/>
            <a:ext cx="1098336" cy="1191499"/>
          </a:xfrm>
          <a:prstGeom prst="rect">
            <a:avLst/>
          </a:prstGeom>
        </p:spPr>
      </p:pic>
      <p:pic>
        <p:nvPicPr>
          <p:cNvPr id="30" name="Picture 2" descr="DCIG Top 5 SaaS Backup 2021-22 Office 365 Online">
            <a:extLst>
              <a:ext uri="{FF2B5EF4-FFF2-40B4-BE49-F238E27FC236}">
                <a16:creationId xmlns:a16="http://schemas.microsoft.com/office/drawing/2014/main" id="{225B36DC-00A2-BB8D-6522-EDC589607DA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74160" y="4043645"/>
            <a:ext cx="118872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Logo&#10;&#10;Description automatically generated">
            <a:extLst>
              <a:ext uri="{FF2B5EF4-FFF2-40B4-BE49-F238E27FC236}">
                <a16:creationId xmlns:a16="http://schemas.microsoft.com/office/drawing/2014/main" id="{E416543C-344B-2CF1-BDFD-274C4DF741B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837145" y="4042256"/>
            <a:ext cx="1352350" cy="1352350"/>
          </a:xfrm>
          <a:prstGeom prst="rect">
            <a:avLst/>
          </a:prstGeom>
        </p:spPr>
      </p:pic>
      <p:cxnSp>
        <p:nvCxnSpPr>
          <p:cNvPr id="33" name="Straight Connector 32">
            <a:extLst>
              <a:ext uri="{FF2B5EF4-FFF2-40B4-BE49-F238E27FC236}">
                <a16:creationId xmlns:a16="http://schemas.microsoft.com/office/drawing/2014/main" id="{45A63B0A-5DFE-86AB-C6D9-8367D374FD79}"/>
              </a:ext>
            </a:extLst>
          </p:cNvPr>
          <p:cNvCxnSpPr>
            <a:cxnSpLocks/>
          </p:cNvCxnSpPr>
          <p:nvPr/>
        </p:nvCxnSpPr>
        <p:spPr>
          <a:xfrm>
            <a:off x="2027723" y="6392899"/>
            <a:ext cx="0" cy="23093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34" name="Picture 33" descr="Background pattern&#10;&#10;Description automatically generated">
            <a:extLst>
              <a:ext uri="{FF2B5EF4-FFF2-40B4-BE49-F238E27FC236}">
                <a16:creationId xmlns:a16="http://schemas.microsoft.com/office/drawing/2014/main" id="{BED96A0D-8911-F4E4-329C-D179942F898D}"/>
              </a:ext>
            </a:extLst>
          </p:cNvPr>
          <p:cNvPicPr>
            <a:picLocks noChangeAspect="1"/>
          </p:cNvPicPr>
          <p:nvPr/>
        </p:nvPicPr>
        <p:blipFill>
          <a:blip r:embed="rId14"/>
          <a:stretch>
            <a:fillRect/>
          </a:stretch>
        </p:blipFill>
        <p:spPr>
          <a:xfrm>
            <a:off x="2162998" y="6434973"/>
            <a:ext cx="1122453" cy="197552"/>
          </a:xfrm>
          <a:prstGeom prst="rect">
            <a:avLst/>
          </a:prstGeom>
        </p:spPr>
      </p:pic>
      <p:sp>
        <p:nvSpPr>
          <p:cNvPr id="2" name="TextBox 1">
            <a:extLst>
              <a:ext uri="{FF2B5EF4-FFF2-40B4-BE49-F238E27FC236}">
                <a16:creationId xmlns:a16="http://schemas.microsoft.com/office/drawing/2014/main" id="{9F7DB3A8-4139-766D-516B-E2DA7A04C01B}"/>
              </a:ext>
            </a:extLst>
          </p:cNvPr>
          <p:cNvSpPr txBox="1"/>
          <p:nvPr/>
        </p:nvSpPr>
        <p:spPr>
          <a:xfrm>
            <a:off x="10170968" y="4076639"/>
            <a:ext cx="1281792" cy="984885"/>
          </a:xfrm>
          <a:prstGeom prst="rect">
            <a:avLst/>
          </a:prstGeom>
          <a:noFill/>
        </p:spPr>
        <p:txBody>
          <a:bodyPr wrap="square" lIns="0" tIns="0" rIns="0" bIns="0" rtlCol="0">
            <a:spAutoFit/>
          </a:bodyPr>
          <a:lstStyle/>
          <a:p>
            <a:pPr>
              <a:spcAft>
                <a:spcPts val="900"/>
              </a:spcAft>
              <a:buClr>
                <a:srgbClr val="FF4A6A"/>
              </a:buClr>
            </a:pPr>
            <a:r>
              <a:rPr lang="en-US" sz="1600" kern="1200" dirty="0">
                <a:solidFill>
                  <a:schemeClr val="tx2"/>
                </a:solidFill>
              </a:rPr>
              <a:t>“Cloud-based backup done right for a change…”</a:t>
            </a:r>
          </a:p>
        </p:txBody>
      </p:sp>
      <p:pic>
        <p:nvPicPr>
          <p:cNvPr id="6" name="Picture 5" descr="Logo&#10;&#10;Description automatically generated">
            <a:extLst>
              <a:ext uri="{FF2B5EF4-FFF2-40B4-BE49-F238E27FC236}">
                <a16:creationId xmlns:a16="http://schemas.microsoft.com/office/drawing/2014/main" id="{0EF13FC9-3870-9EF4-7FAE-61591EA7E5E6}"/>
              </a:ext>
            </a:extLst>
          </p:cNvPr>
          <p:cNvPicPr>
            <a:picLocks noChangeAspect="1"/>
          </p:cNvPicPr>
          <p:nvPr/>
        </p:nvPicPr>
        <p:blipFill>
          <a:blip r:embed="rId15"/>
          <a:stretch>
            <a:fillRect/>
          </a:stretch>
        </p:blipFill>
        <p:spPr>
          <a:xfrm>
            <a:off x="9135183" y="4638005"/>
            <a:ext cx="842745" cy="455824"/>
          </a:xfrm>
          <a:prstGeom prst="rect">
            <a:avLst/>
          </a:prstGeom>
        </p:spPr>
      </p:pic>
    </p:spTree>
    <p:extLst>
      <p:ext uri="{BB962C8B-B14F-4D97-AF65-F5344CB8AC3E}">
        <p14:creationId xmlns:p14="http://schemas.microsoft.com/office/powerpoint/2010/main" val="2499805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Content Placeholder 31">
            <a:extLst>
              <a:ext uri="{FF2B5EF4-FFF2-40B4-BE49-F238E27FC236}">
                <a16:creationId xmlns:a16="http://schemas.microsoft.com/office/drawing/2014/main" id="{D2DA4FEB-55F9-9F68-151E-D671BB3895E3}"/>
              </a:ext>
            </a:extLst>
          </p:cNvPr>
          <p:cNvPicPr>
            <a:picLocks noGrp="1" noChangeAspect="1"/>
          </p:cNvPicPr>
          <p:nvPr>
            <p:ph sz="quarter" idx="14"/>
          </p:nvPr>
        </p:nvPicPr>
        <p:blipFill>
          <a:blip r:embed="rId3"/>
          <a:stretch>
            <a:fillRect/>
          </a:stretch>
        </p:blipFill>
        <p:spPr>
          <a:xfrm>
            <a:off x="1566423" y="5516552"/>
            <a:ext cx="558800" cy="393700"/>
          </a:xfrm>
          <a:prstGeom prst="rect">
            <a:avLst/>
          </a:prstGeom>
        </p:spPr>
      </p:pic>
      <p:sp>
        <p:nvSpPr>
          <p:cNvPr id="3" name="Title 2">
            <a:extLst>
              <a:ext uri="{FF2B5EF4-FFF2-40B4-BE49-F238E27FC236}">
                <a16:creationId xmlns:a16="http://schemas.microsoft.com/office/drawing/2014/main" id="{19A3E2A2-1C21-DEF5-4A27-AF468639D884}"/>
              </a:ext>
            </a:extLst>
          </p:cNvPr>
          <p:cNvSpPr>
            <a:spLocks noGrp="1"/>
          </p:cNvSpPr>
          <p:nvPr>
            <p:ph type="title"/>
          </p:nvPr>
        </p:nvSpPr>
        <p:spPr/>
        <p:txBody>
          <a:bodyPr/>
          <a:lstStyle/>
          <a:p>
            <a:r>
              <a:rPr lang="en-US" dirty="0"/>
              <a:t>Metallic Success Stories</a:t>
            </a:r>
          </a:p>
        </p:txBody>
      </p:sp>
      <p:sp>
        <p:nvSpPr>
          <p:cNvPr id="4" name="Footer Placeholder 3">
            <a:extLst>
              <a:ext uri="{FF2B5EF4-FFF2-40B4-BE49-F238E27FC236}">
                <a16:creationId xmlns:a16="http://schemas.microsoft.com/office/drawing/2014/main" id="{915B7517-3AE6-C47B-AF76-9C0F09DD3B75}"/>
              </a:ext>
            </a:extLst>
          </p:cNvPr>
          <p:cNvSpPr>
            <a:spLocks noGrp="1"/>
          </p:cNvSpPr>
          <p:nvPr>
            <p:ph type="ftr" sz="quarter" idx="16"/>
          </p:nvPr>
        </p:nvSpPr>
        <p:spPr/>
        <p:txBody>
          <a:bodyPr/>
          <a:lstStyle/>
          <a:p>
            <a:r>
              <a:rPr lang="en-US"/>
              <a:t>Copyright © 2022 Commvault  |  All Rights Reserved</a:t>
            </a:r>
          </a:p>
        </p:txBody>
      </p:sp>
      <p:sp>
        <p:nvSpPr>
          <p:cNvPr id="5" name="Slide Number Placeholder 4">
            <a:extLst>
              <a:ext uri="{FF2B5EF4-FFF2-40B4-BE49-F238E27FC236}">
                <a16:creationId xmlns:a16="http://schemas.microsoft.com/office/drawing/2014/main" id="{D5F82701-C8BC-5DD3-26D3-7F6EF2644A1C}"/>
              </a:ext>
            </a:extLst>
          </p:cNvPr>
          <p:cNvSpPr>
            <a:spLocks noGrp="1"/>
          </p:cNvSpPr>
          <p:nvPr>
            <p:ph type="sldNum" sz="quarter" idx="17"/>
          </p:nvPr>
        </p:nvSpPr>
        <p:spPr/>
        <p:txBody>
          <a:bodyPr/>
          <a:lstStyle/>
          <a:p>
            <a:fld id="{07B3607E-E1C3-4266-9CAB-24052C78EA25}" type="slidenum">
              <a:rPr lang="en-US" smtClean="0"/>
              <a:pPr/>
              <a:t>11</a:t>
            </a:fld>
            <a:endParaRPr lang="en-US"/>
          </a:p>
        </p:txBody>
      </p:sp>
      <p:sp>
        <p:nvSpPr>
          <p:cNvPr id="6" name="Text Placeholder 5">
            <a:extLst>
              <a:ext uri="{FF2B5EF4-FFF2-40B4-BE49-F238E27FC236}">
                <a16:creationId xmlns:a16="http://schemas.microsoft.com/office/drawing/2014/main" id="{EAB8167E-D1D5-D592-7DE5-A2226A5C2414}"/>
              </a:ext>
            </a:extLst>
          </p:cNvPr>
          <p:cNvSpPr>
            <a:spLocks noGrp="1"/>
          </p:cNvSpPr>
          <p:nvPr>
            <p:ph type="body" sz="quarter" idx="13"/>
          </p:nvPr>
        </p:nvSpPr>
        <p:spPr/>
        <p:txBody>
          <a:bodyPr/>
          <a:lstStyle/>
          <a:p>
            <a:r>
              <a:rPr lang="en-US" dirty="0"/>
              <a:t>Across use cases and industries</a:t>
            </a:r>
          </a:p>
        </p:txBody>
      </p:sp>
      <p:pic>
        <p:nvPicPr>
          <p:cNvPr id="8" name="Content Placeholder 44">
            <a:extLst>
              <a:ext uri="{FF2B5EF4-FFF2-40B4-BE49-F238E27FC236}">
                <a16:creationId xmlns:a16="http://schemas.microsoft.com/office/drawing/2014/main" id="{C097FFE6-5555-7C7B-4F8B-D6E436EF00E6}"/>
              </a:ext>
            </a:extLst>
          </p:cNvPr>
          <p:cNvPicPr>
            <a:picLocks noChangeAspect="1"/>
          </p:cNvPicPr>
          <p:nvPr/>
        </p:nvPicPr>
        <p:blipFill>
          <a:blip r:embed="rId4"/>
          <a:stretch>
            <a:fillRect/>
          </a:stretch>
        </p:blipFill>
        <p:spPr>
          <a:xfrm>
            <a:off x="6553985" y="5509111"/>
            <a:ext cx="673100" cy="419100"/>
          </a:xfrm>
          <a:prstGeom prst="rect">
            <a:avLst/>
          </a:prstGeom>
        </p:spPr>
      </p:pic>
      <p:sp>
        <p:nvSpPr>
          <p:cNvPr id="13" name="Text Placeholder 25">
            <a:extLst>
              <a:ext uri="{FF2B5EF4-FFF2-40B4-BE49-F238E27FC236}">
                <a16:creationId xmlns:a16="http://schemas.microsoft.com/office/drawing/2014/main" id="{14E28608-2B64-2A3E-69C4-5AD25B1FE683}"/>
              </a:ext>
            </a:extLst>
          </p:cNvPr>
          <p:cNvSpPr txBox="1">
            <a:spLocks/>
          </p:cNvSpPr>
          <p:nvPr/>
        </p:nvSpPr>
        <p:spPr>
          <a:xfrm>
            <a:off x="2201953" y="3218551"/>
            <a:ext cx="3450181" cy="418256"/>
          </a:xfrm>
          <a:prstGeom prst="rect">
            <a:avLst/>
          </a:prstGeom>
        </p:spPr>
        <p:txBody>
          <a:bodyPr/>
          <a:lstStyle>
            <a:lvl1pPr marL="0" indent="0" algn="l" defTabSz="914400" rtl="0" eaLnBrk="1" latinLnBrk="0" hangingPunct="1">
              <a:lnSpc>
                <a:spcPct val="100000"/>
              </a:lnSpc>
              <a:spcBef>
                <a:spcPts val="0"/>
              </a:spcBef>
              <a:spcAft>
                <a:spcPts val="900"/>
              </a:spcAft>
              <a:buClr>
                <a:schemeClr val="accent2"/>
              </a:buClr>
              <a:buFont typeface="Arial" panose="020B0604020202020204" pitchFamily="34" charset="0"/>
              <a:buNone/>
              <a:defRPr sz="1600" kern="1200">
                <a:solidFill>
                  <a:schemeClr val="tx2"/>
                </a:solidFill>
                <a:latin typeface="+mn-lt"/>
                <a:ea typeface="+mn-ea"/>
                <a:cs typeface="+mn-cs"/>
              </a:defRPr>
            </a:lvl1pPr>
            <a:lvl2pPr marL="557784" indent="-283464" algn="l" defTabSz="914400" rtl="0" eaLnBrk="1" latinLnBrk="0" hangingPunct="1">
              <a:lnSpc>
                <a:spcPct val="100000"/>
              </a:lnSpc>
              <a:spcBef>
                <a:spcPts val="0"/>
              </a:spcBef>
              <a:spcAft>
                <a:spcPts val="900"/>
              </a:spcAft>
              <a:buClr>
                <a:schemeClr val="accent2"/>
              </a:buClr>
              <a:buFont typeface="Arial" panose="020B0604020202020204" pitchFamily="34" charset="0"/>
              <a:buChar char="•"/>
              <a:tabLst/>
              <a:defRPr sz="1400" kern="1200">
                <a:solidFill>
                  <a:schemeClr val="tx2"/>
                </a:solidFill>
                <a:latin typeface="+mn-lt"/>
                <a:ea typeface="+mn-ea"/>
                <a:cs typeface="+mn-cs"/>
              </a:defRPr>
            </a:lvl2pPr>
            <a:lvl3pPr marL="832104" indent="-283464"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2"/>
                </a:solidFill>
                <a:latin typeface="+mn-lt"/>
                <a:ea typeface="+mn-ea"/>
                <a:cs typeface="+mn-cs"/>
              </a:defRPr>
            </a:lvl3pPr>
            <a:lvl4pPr marL="1143000" indent="-283464"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2"/>
                </a:solidFill>
                <a:latin typeface="+mn-lt"/>
                <a:ea typeface="+mn-ea"/>
                <a:cs typeface="+mn-cs"/>
              </a:defRPr>
            </a:lvl4pPr>
            <a:lvl5pPr marL="1417320" indent="-283464" algn="l" defTabSz="914400" rtl="0" eaLnBrk="1" latinLnBrk="0" hangingPunct="1">
              <a:lnSpc>
                <a:spcPct val="100000"/>
              </a:lnSpc>
              <a:spcBef>
                <a:spcPts val="0"/>
              </a:spcBef>
              <a:spcAft>
                <a:spcPts val="600"/>
              </a:spcAft>
              <a:buFont typeface="Arial" panose="020B0604020202020204" pitchFamily="34" charset="0"/>
              <a:buChar char="–"/>
              <a:defRPr sz="1050" kern="1200">
                <a:solidFill>
                  <a:schemeClr val="tx2"/>
                </a:solidFill>
                <a:latin typeface="+mn-lt"/>
                <a:ea typeface="+mn-ea"/>
                <a:cs typeface="+mn-cs"/>
              </a:defRPr>
            </a:lvl5pPr>
            <a:lvl6pPr marL="714375" indent="-179388" algn="l" defTabSz="914400" rtl="0" eaLnBrk="1" latinLnBrk="0" hangingPunct="1">
              <a:lnSpc>
                <a:spcPct val="100000"/>
              </a:lnSpc>
              <a:spcBef>
                <a:spcPts val="0"/>
              </a:spcBef>
              <a:spcAft>
                <a:spcPts val="600"/>
              </a:spcAft>
              <a:buClrTx/>
              <a:buFont typeface="Arial" panose="020B0604020202020204" pitchFamily="34" charset="0"/>
              <a:buChar char="–"/>
              <a:tabLst>
                <a:tab pos="898525" algn="l"/>
              </a:tabLst>
              <a:defRPr sz="1050" kern="1200">
                <a:solidFill>
                  <a:schemeClr val="tx2"/>
                </a:solidFill>
                <a:latin typeface="+mn-lt"/>
                <a:ea typeface="+mn-ea"/>
                <a:cs typeface="+mn-cs"/>
              </a:defRPr>
            </a:lvl6pPr>
            <a:lvl7pPr marL="716400" indent="-180000" algn="l" defTabSz="914400" rtl="0" eaLnBrk="1" latinLnBrk="0" hangingPunct="1">
              <a:lnSpc>
                <a:spcPct val="100000"/>
              </a:lnSpc>
              <a:spcBef>
                <a:spcPts val="0"/>
              </a:spcBef>
              <a:spcAft>
                <a:spcPts val="600"/>
              </a:spcAft>
              <a:buClrTx/>
              <a:buFont typeface="Arial" panose="020B0604020202020204" pitchFamily="34" charset="0"/>
              <a:buChar char="–"/>
              <a:defRPr sz="1050" kern="1200">
                <a:solidFill>
                  <a:schemeClr val="tx2"/>
                </a:solidFill>
                <a:latin typeface="+mn-lt"/>
                <a:ea typeface="+mn-ea"/>
                <a:cs typeface="+mn-cs"/>
              </a:defRPr>
            </a:lvl7pPr>
            <a:lvl8pPr marL="716400" indent="-180000" algn="l" defTabSz="914400" rtl="0" eaLnBrk="1" latinLnBrk="0" hangingPunct="1">
              <a:lnSpc>
                <a:spcPct val="100000"/>
              </a:lnSpc>
              <a:spcBef>
                <a:spcPts val="0"/>
              </a:spcBef>
              <a:spcAft>
                <a:spcPts val="600"/>
              </a:spcAft>
              <a:buClrTx/>
              <a:buFont typeface="Arial" panose="020B0604020202020204" pitchFamily="34" charset="0"/>
              <a:buChar char="–"/>
              <a:defRPr sz="1050" kern="1200">
                <a:solidFill>
                  <a:schemeClr val="tx2"/>
                </a:solidFill>
                <a:latin typeface="+mn-lt"/>
                <a:ea typeface="+mn-ea"/>
                <a:cs typeface="+mn-cs"/>
              </a:defRPr>
            </a:lvl8pPr>
            <a:lvl9pPr marL="716400" indent="-180000" algn="l" defTabSz="914400" rtl="0" eaLnBrk="1" latinLnBrk="0" hangingPunct="1">
              <a:lnSpc>
                <a:spcPct val="100000"/>
              </a:lnSpc>
              <a:spcBef>
                <a:spcPts val="0"/>
              </a:spcBef>
              <a:spcAft>
                <a:spcPts val="600"/>
              </a:spcAft>
              <a:buClrTx/>
              <a:buFont typeface="Arial" panose="020B0604020202020204" pitchFamily="34" charset="0"/>
              <a:buChar char="–"/>
              <a:defRPr sz="1050" kern="1200">
                <a:solidFill>
                  <a:schemeClr val="tx2"/>
                </a:solidFill>
                <a:latin typeface="+mn-lt"/>
                <a:ea typeface="+mn-ea"/>
                <a:cs typeface="+mn-cs"/>
              </a:defRPr>
            </a:lvl9pPr>
          </a:lstStyle>
          <a:p>
            <a:pPr>
              <a:spcAft>
                <a:spcPts val="0"/>
              </a:spcAft>
            </a:pPr>
            <a:r>
              <a:rPr lang="en-US" sz="1200" dirty="0"/>
              <a:t>Enterprise Backup &amp; Recovery Specialist</a:t>
            </a:r>
          </a:p>
          <a:p>
            <a:pPr>
              <a:spcAft>
                <a:spcPts val="0"/>
              </a:spcAft>
            </a:pPr>
            <a:r>
              <a:rPr lang="en-US" sz="1200" dirty="0"/>
              <a:t>Parsons</a:t>
            </a:r>
          </a:p>
        </p:txBody>
      </p:sp>
      <p:sp>
        <p:nvSpPr>
          <p:cNvPr id="14" name="Text Placeholder 26">
            <a:extLst>
              <a:ext uri="{FF2B5EF4-FFF2-40B4-BE49-F238E27FC236}">
                <a16:creationId xmlns:a16="http://schemas.microsoft.com/office/drawing/2014/main" id="{B73866D8-44B5-7297-190D-57080E8E9DD1}"/>
              </a:ext>
            </a:extLst>
          </p:cNvPr>
          <p:cNvSpPr txBox="1">
            <a:spLocks/>
          </p:cNvSpPr>
          <p:nvPr/>
        </p:nvSpPr>
        <p:spPr>
          <a:xfrm>
            <a:off x="2201953" y="2980618"/>
            <a:ext cx="3287810" cy="251775"/>
          </a:xfrm>
          <a:prstGeom prst="rect">
            <a:avLst/>
          </a:prstGeom>
        </p:spPr>
        <p:txBody>
          <a:bodyPr/>
          <a:lstStyle>
            <a:lvl1pPr marL="0" indent="0" algn="l" defTabSz="914400" rtl="0" eaLnBrk="1" latinLnBrk="0" hangingPunct="1">
              <a:lnSpc>
                <a:spcPct val="100000"/>
              </a:lnSpc>
              <a:spcBef>
                <a:spcPts val="0"/>
              </a:spcBef>
              <a:spcAft>
                <a:spcPts val="900"/>
              </a:spcAft>
              <a:buClr>
                <a:schemeClr val="accent2"/>
              </a:buClr>
              <a:buFont typeface="Arial" panose="020B0604020202020204" pitchFamily="34" charset="0"/>
              <a:buNone/>
              <a:defRPr sz="1600" kern="1200">
                <a:solidFill>
                  <a:schemeClr val="tx2"/>
                </a:solidFill>
                <a:latin typeface="+mn-lt"/>
                <a:ea typeface="+mn-ea"/>
                <a:cs typeface="+mn-cs"/>
              </a:defRPr>
            </a:lvl1pPr>
            <a:lvl2pPr marL="557784" indent="-283464" algn="l" defTabSz="914400" rtl="0" eaLnBrk="1" latinLnBrk="0" hangingPunct="1">
              <a:lnSpc>
                <a:spcPct val="100000"/>
              </a:lnSpc>
              <a:spcBef>
                <a:spcPts val="0"/>
              </a:spcBef>
              <a:spcAft>
                <a:spcPts val="900"/>
              </a:spcAft>
              <a:buClr>
                <a:schemeClr val="accent2"/>
              </a:buClr>
              <a:buFont typeface="Arial" panose="020B0604020202020204" pitchFamily="34" charset="0"/>
              <a:buChar char="•"/>
              <a:tabLst/>
              <a:defRPr sz="1400" kern="1200">
                <a:solidFill>
                  <a:schemeClr val="tx2"/>
                </a:solidFill>
                <a:latin typeface="+mn-lt"/>
                <a:ea typeface="+mn-ea"/>
                <a:cs typeface="+mn-cs"/>
              </a:defRPr>
            </a:lvl2pPr>
            <a:lvl3pPr marL="832104" indent="-283464"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2"/>
                </a:solidFill>
                <a:latin typeface="+mn-lt"/>
                <a:ea typeface="+mn-ea"/>
                <a:cs typeface="+mn-cs"/>
              </a:defRPr>
            </a:lvl3pPr>
            <a:lvl4pPr marL="1143000" indent="-283464"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2"/>
                </a:solidFill>
                <a:latin typeface="+mn-lt"/>
                <a:ea typeface="+mn-ea"/>
                <a:cs typeface="+mn-cs"/>
              </a:defRPr>
            </a:lvl4pPr>
            <a:lvl5pPr marL="1417320" indent="-283464" algn="l" defTabSz="914400" rtl="0" eaLnBrk="1" latinLnBrk="0" hangingPunct="1">
              <a:lnSpc>
                <a:spcPct val="100000"/>
              </a:lnSpc>
              <a:spcBef>
                <a:spcPts val="0"/>
              </a:spcBef>
              <a:spcAft>
                <a:spcPts val="600"/>
              </a:spcAft>
              <a:buFont typeface="Arial" panose="020B0604020202020204" pitchFamily="34" charset="0"/>
              <a:buChar char="–"/>
              <a:defRPr sz="1050" kern="1200">
                <a:solidFill>
                  <a:schemeClr val="tx2"/>
                </a:solidFill>
                <a:latin typeface="+mn-lt"/>
                <a:ea typeface="+mn-ea"/>
                <a:cs typeface="+mn-cs"/>
              </a:defRPr>
            </a:lvl5pPr>
            <a:lvl6pPr marL="714375" indent="-179388" algn="l" defTabSz="914400" rtl="0" eaLnBrk="1" latinLnBrk="0" hangingPunct="1">
              <a:lnSpc>
                <a:spcPct val="100000"/>
              </a:lnSpc>
              <a:spcBef>
                <a:spcPts val="0"/>
              </a:spcBef>
              <a:spcAft>
                <a:spcPts val="600"/>
              </a:spcAft>
              <a:buClrTx/>
              <a:buFont typeface="Arial" panose="020B0604020202020204" pitchFamily="34" charset="0"/>
              <a:buChar char="–"/>
              <a:tabLst>
                <a:tab pos="898525" algn="l"/>
              </a:tabLst>
              <a:defRPr sz="1050" kern="1200">
                <a:solidFill>
                  <a:schemeClr val="tx2"/>
                </a:solidFill>
                <a:latin typeface="+mn-lt"/>
                <a:ea typeface="+mn-ea"/>
                <a:cs typeface="+mn-cs"/>
              </a:defRPr>
            </a:lvl6pPr>
            <a:lvl7pPr marL="716400" indent="-180000" algn="l" defTabSz="914400" rtl="0" eaLnBrk="1" latinLnBrk="0" hangingPunct="1">
              <a:lnSpc>
                <a:spcPct val="100000"/>
              </a:lnSpc>
              <a:spcBef>
                <a:spcPts val="0"/>
              </a:spcBef>
              <a:spcAft>
                <a:spcPts val="600"/>
              </a:spcAft>
              <a:buClrTx/>
              <a:buFont typeface="Arial" panose="020B0604020202020204" pitchFamily="34" charset="0"/>
              <a:buChar char="–"/>
              <a:defRPr sz="1050" kern="1200">
                <a:solidFill>
                  <a:schemeClr val="tx2"/>
                </a:solidFill>
                <a:latin typeface="+mn-lt"/>
                <a:ea typeface="+mn-ea"/>
                <a:cs typeface="+mn-cs"/>
              </a:defRPr>
            </a:lvl7pPr>
            <a:lvl8pPr marL="716400" indent="-180000" algn="l" defTabSz="914400" rtl="0" eaLnBrk="1" latinLnBrk="0" hangingPunct="1">
              <a:lnSpc>
                <a:spcPct val="100000"/>
              </a:lnSpc>
              <a:spcBef>
                <a:spcPts val="0"/>
              </a:spcBef>
              <a:spcAft>
                <a:spcPts val="600"/>
              </a:spcAft>
              <a:buClrTx/>
              <a:buFont typeface="Arial" panose="020B0604020202020204" pitchFamily="34" charset="0"/>
              <a:buChar char="–"/>
              <a:defRPr sz="1050" kern="1200">
                <a:solidFill>
                  <a:schemeClr val="tx2"/>
                </a:solidFill>
                <a:latin typeface="+mn-lt"/>
                <a:ea typeface="+mn-ea"/>
                <a:cs typeface="+mn-cs"/>
              </a:defRPr>
            </a:lvl8pPr>
            <a:lvl9pPr marL="716400" indent="-180000" algn="l" defTabSz="914400" rtl="0" eaLnBrk="1" latinLnBrk="0" hangingPunct="1">
              <a:lnSpc>
                <a:spcPct val="100000"/>
              </a:lnSpc>
              <a:spcBef>
                <a:spcPts val="0"/>
              </a:spcBef>
              <a:spcAft>
                <a:spcPts val="600"/>
              </a:spcAft>
              <a:buClrTx/>
              <a:buFont typeface="Arial" panose="020B0604020202020204" pitchFamily="34" charset="0"/>
              <a:buChar char="–"/>
              <a:defRPr sz="1050" kern="1200">
                <a:solidFill>
                  <a:schemeClr val="tx2"/>
                </a:solidFill>
                <a:latin typeface="+mn-lt"/>
                <a:ea typeface="+mn-ea"/>
                <a:cs typeface="+mn-cs"/>
              </a:defRPr>
            </a:lvl9pPr>
          </a:lstStyle>
          <a:p>
            <a:r>
              <a:rPr lang="en-US" sz="1400" b="1" dirty="0">
                <a:latin typeface="Arial" panose="020B0604020202020204" pitchFamily="34" charset="0"/>
                <a:cs typeface="Arial" panose="020B0604020202020204" pitchFamily="34" charset="0"/>
              </a:rPr>
              <a:t>Benjamin Roper</a:t>
            </a:r>
          </a:p>
        </p:txBody>
      </p:sp>
      <p:sp>
        <p:nvSpPr>
          <p:cNvPr id="16" name="Text Placeholder 26">
            <a:extLst>
              <a:ext uri="{FF2B5EF4-FFF2-40B4-BE49-F238E27FC236}">
                <a16:creationId xmlns:a16="http://schemas.microsoft.com/office/drawing/2014/main" id="{7B577B52-4329-C77F-DA61-B6A24425FEB6}"/>
              </a:ext>
            </a:extLst>
          </p:cNvPr>
          <p:cNvSpPr txBox="1">
            <a:spLocks/>
          </p:cNvSpPr>
          <p:nvPr/>
        </p:nvSpPr>
        <p:spPr>
          <a:xfrm>
            <a:off x="7185122" y="2980618"/>
            <a:ext cx="2802699" cy="251775"/>
          </a:xfrm>
          <a:prstGeom prst="rect">
            <a:avLst/>
          </a:prstGeom>
        </p:spPr>
        <p:txBody>
          <a:bodyPr/>
          <a:lstStyle>
            <a:lvl1pPr marL="0" indent="0" algn="l" defTabSz="914400" rtl="0" eaLnBrk="1" latinLnBrk="0" hangingPunct="1">
              <a:lnSpc>
                <a:spcPct val="100000"/>
              </a:lnSpc>
              <a:spcBef>
                <a:spcPts val="0"/>
              </a:spcBef>
              <a:spcAft>
                <a:spcPts val="900"/>
              </a:spcAft>
              <a:buClr>
                <a:schemeClr val="accent2"/>
              </a:buClr>
              <a:buFont typeface="Arial" panose="020B0604020202020204" pitchFamily="34" charset="0"/>
              <a:buNone/>
              <a:defRPr sz="1600" kern="1200">
                <a:solidFill>
                  <a:schemeClr val="tx2"/>
                </a:solidFill>
                <a:latin typeface="+mn-lt"/>
                <a:ea typeface="+mn-ea"/>
                <a:cs typeface="+mn-cs"/>
              </a:defRPr>
            </a:lvl1pPr>
            <a:lvl2pPr marL="557784" indent="-283464" algn="l" defTabSz="914400" rtl="0" eaLnBrk="1" latinLnBrk="0" hangingPunct="1">
              <a:lnSpc>
                <a:spcPct val="100000"/>
              </a:lnSpc>
              <a:spcBef>
                <a:spcPts val="0"/>
              </a:spcBef>
              <a:spcAft>
                <a:spcPts val="900"/>
              </a:spcAft>
              <a:buClr>
                <a:schemeClr val="accent2"/>
              </a:buClr>
              <a:buFont typeface="Arial" panose="020B0604020202020204" pitchFamily="34" charset="0"/>
              <a:buChar char="•"/>
              <a:tabLst/>
              <a:defRPr sz="1400" kern="1200">
                <a:solidFill>
                  <a:schemeClr val="tx2"/>
                </a:solidFill>
                <a:latin typeface="+mn-lt"/>
                <a:ea typeface="+mn-ea"/>
                <a:cs typeface="+mn-cs"/>
              </a:defRPr>
            </a:lvl2pPr>
            <a:lvl3pPr marL="832104" indent="-283464"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2"/>
                </a:solidFill>
                <a:latin typeface="+mn-lt"/>
                <a:ea typeface="+mn-ea"/>
                <a:cs typeface="+mn-cs"/>
              </a:defRPr>
            </a:lvl3pPr>
            <a:lvl4pPr marL="1143000" indent="-283464"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2"/>
                </a:solidFill>
                <a:latin typeface="+mn-lt"/>
                <a:ea typeface="+mn-ea"/>
                <a:cs typeface="+mn-cs"/>
              </a:defRPr>
            </a:lvl4pPr>
            <a:lvl5pPr marL="1417320" indent="-283464" algn="l" defTabSz="914400" rtl="0" eaLnBrk="1" latinLnBrk="0" hangingPunct="1">
              <a:lnSpc>
                <a:spcPct val="100000"/>
              </a:lnSpc>
              <a:spcBef>
                <a:spcPts val="0"/>
              </a:spcBef>
              <a:spcAft>
                <a:spcPts val="600"/>
              </a:spcAft>
              <a:buFont typeface="Arial" panose="020B0604020202020204" pitchFamily="34" charset="0"/>
              <a:buChar char="–"/>
              <a:defRPr sz="1050" kern="1200">
                <a:solidFill>
                  <a:schemeClr val="tx2"/>
                </a:solidFill>
                <a:latin typeface="+mn-lt"/>
                <a:ea typeface="+mn-ea"/>
                <a:cs typeface="+mn-cs"/>
              </a:defRPr>
            </a:lvl5pPr>
            <a:lvl6pPr marL="714375" indent="-179388" algn="l" defTabSz="914400" rtl="0" eaLnBrk="1" latinLnBrk="0" hangingPunct="1">
              <a:lnSpc>
                <a:spcPct val="100000"/>
              </a:lnSpc>
              <a:spcBef>
                <a:spcPts val="0"/>
              </a:spcBef>
              <a:spcAft>
                <a:spcPts val="600"/>
              </a:spcAft>
              <a:buClrTx/>
              <a:buFont typeface="Arial" panose="020B0604020202020204" pitchFamily="34" charset="0"/>
              <a:buChar char="–"/>
              <a:tabLst>
                <a:tab pos="898525" algn="l"/>
              </a:tabLst>
              <a:defRPr sz="1050" kern="1200">
                <a:solidFill>
                  <a:schemeClr val="tx2"/>
                </a:solidFill>
                <a:latin typeface="+mn-lt"/>
                <a:ea typeface="+mn-ea"/>
                <a:cs typeface="+mn-cs"/>
              </a:defRPr>
            </a:lvl6pPr>
            <a:lvl7pPr marL="716400" indent="-180000" algn="l" defTabSz="914400" rtl="0" eaLnBrk="1" latinLnBrk="0" hangingPunct="1">
              <a:lnSpc>
                <a:spcPct val="100000"/>
              </a:lnSpc>
              <a:spcBef>
                <a:spcPts val="0"/>
              </a:spcBef>
              <a:spcAft>
                <a:spcPts val="600"/>
              </a:spcAft>
              <a:buClrTx/>
              <a:buFont typeface="Arial" panose="020B0604020202020204" pitchFamily="34" charset="0"/>
              <a:buChar char="–"/>
              <a:defRPr sz="1050" kern="1200">
                <a:solidFill>
                  <a:schemeClr val="tx2"/>
                </a:solidFill>
                <a:latin typeface="+mn-lt"/>
                <a:ea typeface="+mn-ea"/>
                <a:cs typeface="+mn-cs"/>
              </a:defRPr>
            </a:lvl7pPr>
            <a:lvl8pPr marL="716400" indent="-180000" algn="l" defTabSz="914400" rtl="0" eaLnBrk="1" latinLnBrk="0" hangingPunct="1">
              <a:lnSpc>
                <a:spcPct val="100000"/>
              </a:lnSpc>
              <a:spcBef>
                <a:spcPts val="0"/>
              </a:spcBef>
              <a:spcAft>
                <a:spcPts val="600"/>
              </a:spcAft>
              <a:buClrTx/>
              <a:buFont typeface="Arial" panose="020B0604020202020204" pitchFamily="34" charset="0"/>
              <a:buChar char="–"/>
              <a:defRPr sz="1050" kern="1200">
                <a:solidFill>
                  <a:schemeClr val="tx2"/>
                </a:solidFill>
                <a:latin typeface="+mn-lt"/>
                <a:ea typeface="+mn-ea"/>
                <a:cs typeface="+mn-cs"/>
              </a:defRPr>
            </a:lvl8pPr>
            <a:lvl9pPr marL="716400" indent="-180000" algn="l" defTabSz="914400" rtl="0" eaLnBrk="1" latinLnBrk="0" hangingPunct="1">
              <a:lnSpc>
                <a:spcPct val="100000"/>
              </a:lnSpc>
              <a:spcBef>
                <a:spcPts val="0"/>
              </a:spcBef>
              <a:spcAft>
                <a:spcPts val="600"/>
              </a:spcAft>
              <a:buClrTx/>
              <a:buFont typeface="Arial" panose="020B0604020202020204" pitchFamily="34" charset="0"/>
              <a:buChar char="–"/>
              <a:defRPr sz="1050" kern="1200">
                <a:solidFill>
                  <a:schemeClr val="tx2"/>
                </a:solidFill>
                <a:latin typeface="+mn-lt"/>
                <a:ea typeface="+mn-ea"/>
                <a:cs typeface="+mn-cs"/>
              </a:defRPr>
            </a:lvl9pPr>
          </a:lstStyle>
          <a:p>
            <a:r>
              <a:rPr lang="en-US" sz="1400" b="1" dirty="0">
                <a:latin typeface="Arial" panose="020B0604020202020204" pitchFamily="34" charset="0"/>
                <a:cs typeface="Arial" panose="020B0604020202020204" pitchFamily="34" charset="0"/>
              </a:rPr>
              <a:t>Kristian Smith</a:t>
            </a:r>
          </a:p>
        </p:txBody>
      </p:sp>
      <p:sp>
        <p:nvSpPr>
          <p:cNvPr id="17" name="Text Placeholder 26">
            <a:extLst>
              <a:ext uri="{FF2B5EF4-FFF2-40B4-BE49-F238E27FC236}">
                <a16:creationId xmlns:a16="http://schemas.microsoft.com/office/drawing/2014/main" id="{4FB0862F-7D04-8451-3E08-F9A3480C57E8}"/>
              </a:ext>
            </a:extLst>
          </p:cNvPr>
          <p:cNvSpPr txBox="1">
            <a:spLocks/>
          </p:cNvSpPr>
          <p:nvPr/>
        </p:nvSpPr>
        <p:spPr>
          <a:xfrm>
            <a:off x="2201953" y="5362356"/>
            <a:ext cx="2762895" cy="251775"/>
          </a:xfrm>
          <a:prstGeom prst="rect">
            <a:avLst/>
          </a:prstGeom>
        </p:spPr>
        <p:txBody>
          <a:bodyPr/>
          <a:lstStyle>
            <a:lvl1pPr marL="0" indent="0" algn="l" defTabSz="914400" rtl="0" eaLnBrk="1" latinLnBrk="0" hangingPunct="1">
              <a:lnSpc>
                <a:spcPct val="100000"/>
              </a:lnSpc>
              <a:spcBef>
                <a:spcPts val="0"/>
              </a:spcBef>
              <a:spcAft>
                <a:spcPts val="900"/>
              </a:spcAft>
              <a:buClr>
                <a:schemeClr val="accent2"/>
              </a:buClr>
              <a:buFont typeface="Arial" panose="020B0604020202020204" pitchFamily="34" charset="0"/>
              <a:buNone/>
              <a:defRPr sz="1600" kern="1200">
                <a:solidFill>
                  <a:schemeClr val="tx2"/>
                </a:solidFill>
                <a:latin typeface="+mn-lt"/>
                <a:ea typeface="+mn-ea"/>
                <a:cs typeface="+mn-cs"/>
              </a:defRPr>
            </a:lvl1pPr>
            <a:lvl2pPr marL="557784" indent="-283464" algn="l" defTabSz="914400" rtl="0" eaLnBrk="1" latinLnBrk="0" hangingPunct="1">
              <a:lnSpc>
                <a:spcPct val="100000"/>
              </a:lnSpc>
              <a:spcBef>
                <a:spcPts val="0"/>
              </a:spcBef>
              <a:spcAft>
                <a:spcPts val="900"/>
              </a:spcAft>
              <a:buClr>
                <a:schemeClr val="accent2"/>
              </a:buClr>
              <a:buFont typeface="Arial" panose="020B0604020202020204" pitchFamily="34" charset="0"/>
              <a:buChar char="•"/>
              <a:tabLst/>
              <a:defRPr sz="1400" kern="1200">
                <a:solidFill>
                  <a:schemeClr val="tx2"/>
                </a:solidFill>
                <a:latin typeface="+mn-lt"/>
                <a:ea typeface="+mn-ea"/>
                <a:cs typeface="+mn-cs"/>
              </a:defRPr>
            </a:lvl2pPr>
            <a:lvl3pPr marL="832104" indent="-283464"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2"/>
                </a:solidFill>
                <a:latin typeface="+mn-lt"/>
                <a:ea typeface="+mn-ea"/>
                <a:cs typeface="+mn-cs"/>
              </a:defRPr>
            </a:lvl3pPr>
            <a:lvl4pPr marL="1143000" indent="-283464"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2"/>
                </a:solidFill>
                <a:latin typeface="+mn-lt"/>
                <a:ea typeface="+mn-ea"/>
                <a:cs typeface="+mn-cs"/>
              </a:defRPr>
            </a:lvl4pPr>
            <a:lvl5pPr marL="1417320" indent="-283464" algn="l" defTabSz="914400" rtl="0" eaLnBrk="1" latinLnBrk="0" hangingPunct="1">
              <a:lnSpc>
                <a:spcPct val="100000"/>
              </a:lnSpc>
              <a:spcBef>
                <a:spcPts val="0"/>
              </a:spcBef>
              <a:spcAft>
                <a:spcPts val="600"/>
              </a:spcAft>
              <a:buFont typeface="Arial" panose="020B0604020202020204" pitchFamily="34" charset="0"/>
              <a:buChar char="–"/>
              <a:defRPr sz="1050" kern="1200">
                <a:solidFill>
                  <a:schemeClr val="tx2"/>
                </a:solidFill>
                <a:latin typeface="+mn-lt"/>
                <a:ea typeface="+mn-ea"/>
                <a:cs typeface="+mn-cs"/>
              </a:defRPr>
            </a:lvl5pPr>
            <a:lvl6pPr marL="714375" indent="-179388" algn="l" defTabSz="914400" rtl="0" eaLnBrk="1" latinLnBrk="0" hangingPunct="1">
              <a:lnSpc>
                <a:spcPct val="100000"/>
              </a:lnSpc>
              <a:spcBef>
                <a:spcPts val="0"/>
              </a:spcBef>
              <a:spcAft>
                <a:spcPts val="600"/>
              </a:spcAft>
              <a:buClrTx/>
              <a:buFont typeface="Arial" panose="020B0604020202020204" pitchFamily="34" charset="0"/>
              <a:buChar char="–"/>
              <a:tabLst>
                <a:tab pos="898525" algn="l"/>
              </a:tabLst>
              <a:defRPr sz="1050" kern="1200">
                <a:solidFill>
                  <a:schemeClr val="tx2"/>
                </a:solidFill>
                <a:latin typeface="+mn-lt"/>
                <a:ea typeface="+mn-ea"/>
                <a:cs typeface="+mn-cs"/>
              </a:defRPr>
            </a:lvl6pPr>
            <a:lvl7pPr marL="716400" indent="-180000" algn="l" defTabSz="914400" rtl="0" eaLnBrk="1" latinLnBrk="0" hangingPunct="1">
              <a:lnSpc>
                <a:spcPct val="100000"/>
              </a:lnSpc>
              <a:spcBef>
                <a:spcPts val="0"/>
              </a:spcBef>
              <a:spcAft>
                <a:spcPts val="600"/>
              </a:spcAft>
              <a:buClrTx/>
              <a:buFont typeface="Arial" panose="020B0604020202020204" pitchFamily="34" charset="0"/>
              <a:buChar char="–"/>
              <a:defRPr sz="1050" kern="1200">
                <a:solidFill>
                  <a:schemeClr val="tx2"/>
                </a:solidFill>
                <a:latin typeface="+mn-lt"/>
                <a:ea typeface="+mn-ea"/>
                <a:cs typeface="+mn-cs"/>
              </a:defRPr>
            </a:lvl7pPr>
            <a:lvl8pPr marL="716400" indent="-180000" algn="l" defTabSz="914400" rtl="0" eaLnBrk="1" latinLnBrk="0" hangingPunct="1">
              <a:lnSpc>
                <a:spcPct val="100000"/>
              </a:lnSpc>
              <a:spcBef>
                <a:spcPts val="0"/>
              </a:spcBef>
              <a:spcAft>
                <a:spcPts val="600"/>
              </a:spcAft>
              <a:buClrTx/>
              <a:buFont typeface="Arial" panose="020B0604020202020204" pitchFamily="34" charset="0"/>
              <a:buChar char="–"/>
              <a:defRPr sz="1050" kern="1200">
                <a:solidFill>
                  <a:schemeClr val="tx2"/>
                </a:solidFill>
                <a:latin typeface="+mn-lt"/>
                <a:ea typeface="+mn-ea"/>
                <a:cs typeface="+mn-cs"/>
              </a:defRPr>
            </a:lvl8pPr>
            <a:lvl9pPr marL="716400" indent="-180000" algn="l" defTabSz="914400" rtl="0" eaLnBrk="1" latinLnBrk="0" hangingPunct="1">
              <a:lnSpc>
                <a:spcPct val="100000"/>
              </a:lnSpc>
              <a:spcBef>
                <a:spcPts val="0"/>
              </a:spcBef>
              <a:spcAft>
                <a:spcPts val="600"/>
              </a:spcAft>
              <a:buClrTx/>
              <a:buFont typeface="Arial" panose="020B0604020202020204" pitchFamily="34" charset="0"/>
              <a:buChar char="–"/>
              <a:defRPr sz="1050" kern="1200">
                <a:solidFill>
                  <a:schemeClr val="tx2"/>
                </a:solidFill>
                <a:latin typeface="+mn-lt"/>
                <a:ea typeface="+mn-ea"/>
                <a:cs typeface="+mn-cs"/>
              </a:defRPr>
            </a:lvl9pPr>
          </a:lstStyle>
          <a:p>
            <a:r>
              <a:rPr lang="en-US" sz="1400" b="1" dirty="0">
                <a:latin typeface="Arial" panose="020B0604020202020204" pitchFamily="34" charset="0"/>
                <a:cs typeface="Arial" panose="020B0604020202020204" pitchFamily="34" charset="0"/>
              </a:rPr>
              <a:t>Jeff Day Smith</a:t>
            </a:r>
          </a:p>
        </p:txBody>
      </p:sp>
      <p:sp>
        <p:nvSpPr>
          <p:cNvPr id="18" name="Text Placeholder 26">
            <a:extLst>
              <a:ext uri="{FF2B5EF4-FFF2-40B4-BE49-F238E27FC236}">
                <a16:creationId xmlns:a16="http://schemas.microsoft.com/office/drawing/2014/main" id="{3D9C8DCE-805D-1FF2-2802-402BEF4AB74A}"/>
              </a:ext>
            </a:extLst>
          </p:cNvPr>
          <p:cNvSpPr txBox="1">
            <a:spLocks/>
          </p:cNvSpPr>
          <p:nvPr/>
        </p:nvSpPr>
        <p:spPr>
          <a:xfrm>
            <a:off x="7265028" y="5362356"/>
            <a:ext cx="2911428" cy="251775"/>
          </a:xfrm>
          <a:prstGeom prst="rect">
            <a:avLst/>
          </a:prstGeom>
        </p:spPr>
        <p:txBody>
          <a:bodyPr/>
          <a:lstStyle>
            <a:lvl1pPr marL="0" indent="0" algn="l" defTabSz="914400" rtl="0" eaLnBrk="1" latinLnBrk="0" hangingPunct="1">
              <a:lnSpc>
                <a:spcPct val="100000"/>
              </a:lnSpc>
              <a:spcBef>
                <a:spcPts val="0"/>
              </a:spcBef>
              <a:spcAft>
                <a:spcPts val="900"/>
              </a:spcAft>
              <a:buClr>
                <a:schemeClr val="accent2"/>
              </a:buClr>
              <a:buFont typeface="Arial" panose="020B0604020202020204" pitchFamily="34" charset="0"/>
              <a:buNone/>
              <a:defRPr sz="1600" kern="1200">
                <a:solidFill>
                  <a:schemeClr val="tx2"/>
                </a:solidFill>
                <a:latin typeface="+mn-lt"/>
                <a:ea typeface="+mn-ea"/>
                <a:cs typeface="+mn-cs"/>
              </a:defRPr>
            </a:lvl1pPr>
            <a:lvl2pPr marL="557784" indent="-283464" algn="l" defTabSz="914400" rtl="0" eaLnBrk="1" latinLnBrk="0" hangingPunct="1">
              <a:lnSpc>
                <a:spcPct val="100000"/>
              </a:lnSpc>
              <a:spcBef>
                <a:spcPts val="0"/>
              </a:spcBef>
              <a:spcAft>
                <a:spcPts val="900"/>
              </a:spcAft>
              <a:buClr>
                <a:schemeClr val="accent2"/>
              </a:buClr>
              <a:buFont typeface="Arial" panose="020B0604020202020204" pitchFamily="34" charset="0"/>
              <a:buChar char="•"/>
              <a:tabLst/>
              <a:defRPr sz="1400" kern="1200">
                <a:solidFill>
                  <a:schemeClr val="tx2"/>
                </a:solidFill>
                <a:latin typeface="+mn-lt"/>
                <a:ea typeface="+mn-ea"/>
                <a:cs typeface="+mn-cs"/>
              </a:defRPr>
            </a:lvl2pPr>
            <a:lvl3pPr marL="832104" indent="-283464"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2"/>
                </a:solidFill>
                <a:latin typeface="+mn-lt"/>
                <a:ea typeface="+mn-ea"/>
                <a:cs typeface="+mn-cs"/>
              </a:defRPr>
            </a:lvl3pPr>
            <a:lvl4pPr marL="1143000" indent="-283464"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2"/>
                </a:solidFill>
                <a:latin typeface="+mn-lt"/>
                <a:ea typeface="+mn-ea"/>
                <a:cs typeface="+mn-cs"/>
              </a:defRPr>
            </a:lvl4pPr>
            <a:lvl5pPr marL="1417320" indent="-283464" algn="l" defTabSz="914400" rtl="0" eaLnBrk="1" latinLnBrk="0" hangingPunct="1">
              <a:lnSpc>
                <a:spcPct val="100000"/>
              </a:lnSpc>
              <a:spcBef>
                <a:spcPts val="0"/>
              </a:spcBef>
              <a:spcAft>
                <a:spcPts val="600"/>
              </a:spcAft>
              <a:buFont typeface="Arial" panose="020B0604020202020204" pitchFamily="34" charset="0"/>
              <a:buChar char="–"/>
              <a:defRPr sz="1050" kern="1200">
                <a:solidFill>
                  <a:schemeClr val="tx2"/>
                </a:solidFill>
                <a:latin typeface="+mn-lt"/>
                <a:ea typeface="+mn-ea"/>
                <a:cs typeface="+mn-cs"/>
              </a:defRPr>
            </a:lvl5pPr>
            <a:lvl6pPr marL="714375" indent="-179388" algn="l" defTabSz="914400" rtl="0" eaLnBrk="1" latinLnBrk="0" hangingPunct="1">
              <a:lnSpc>
                <a:spcPct val="100000"/>
              </a:lnSpc>
              <a:spcBef>
                <a:spcPts val="0"/>
              </a:spcBef>
              <a:spcAft>
                <a:spcPts val="600"/>
              </a:spcAft>
              <a:buClrTx/>
              <a:buFont typeface="Arial" panose="020B0604020202020204" pitchFamily="34" charset="0"/>
              <a:buChar char="–"/>
              <a:tabLst>
                <a:tab pos="898525" algn="l"/>
              </a:tabLst>
              <a:defRPr sz="1050" kern="1200">
                <a:solidFill>
                  <a:schemeClr val="tx2"/>
                </a:solidFill>
                <a:latin typeface="+mn-lt"/>
                <a:ea typeface="+mn-ea"/>
                <a:cs typeface="+mn-cs"/>
              </a:defRPr>
            </a:lvl6pPr>
            <a:lvl7pPr marL="716400" indent="-180000" algn="l" defTabSz="914400" rtl="0" eaLnBrk="1" latinLnBrk="0" hangingPunct="1">
              <a:lnSpc>
                <a:spcPct val="100000"/>
              </a:lnSpc>
              <a:spcBef>
                <a:spcPts val="0"/>
              </a:spcBef>
              <a:spcAft>
                <a:spcPts val="600"/>
              </a:spcAft>
              <a:buClrTx/>
              <a:buFont typeface="Arial" panose="020B0604020202020204" pitchFamily="34" charset="0"/>
              <a:buChar char="–"/>
              <a:defRPr sz="1050" kern="1200">
                <a:solidFill>
                  <a:schemeClr val="tx2"/>
                </a:solidFill>
                <a:latin typeface="+mn-lt"/>
                <a:ea typeface="+mn-ea"/>
                <a:cs typeface="+mn-cs"/>
              </a:defRPr>
            </a:lvl7pPr>
            <a:lvl8pPr marL="716400" indent="-180000" algn="l" defTabSz="914400" rtl="0" eaLnBrk="1" latinLnBrk="0" hangingPunct="1">
              <a:lnSpc>
                <a:spcPct val="100000"/>
              </a:lnSpc>
              <a:spcBef>
                <a:spcPts val="0"/>
              </a:spcBef>
              <a:spcAft>
                <a:spcPts val="600"/>
              </a:spcAft>
              <a:buClrTx/>
              <a:buFont typeface="Arial" panose="020B0604020202020204" pitchFamily="34" charset="0"/>
              <a:buChar char="–"/>
              <a:defRPr sz="1050" kern="1200">
                <a:solidFill>
                  <a:schemeClr val="tx2"/>
                </a:solidFill>
                <a:latin typeface="+mn-lt"/>
                <a:ea typeface="+mn-ea"/>
                <a:cs typeface="+mn-cs"/>
              </a:defRPr>
            </a:lvl8pPr>
            <a:lvl9pPr marL="716400" indent="-180000" algn="l" defTabSz="914400" rtl="0" eaLnBrk="1" latinLnBrk="0" hangingPunct="1">
              <a:lnSpc>
                <a:spcPct val="100000"/>
              </a:lnSpc>
              <a:spcBef>
                <a:spcPts val="0"/>
              </a:spcBef>
              <a:spcAft>
                <a:spcPts val="600"/>
              </a:spcAft>
              <a:buClrTx/>
              <a:buFont typeface="Arial" panose="020B0604020202020204" pitchFamily="34" charset="0"/>
              <a:buChar char="–"/>
              <a:defRPr sz="1050" kern="1200">
                <a:solidFill>
                  <a:schemeClr val="tx2"/>
                </a:solidFill>
                <a:latin typeface="+mn-lt"/>
                <a:ea typeface="+mn-ea"/>
                <a:cs typeface="+mn-cs"/>
              </a:defRPr>
            </a:lvl9pPr>
          </a:lstStyle>
          <a:p>
            <a:r>
              <a:rPr lang="en-US" sz="1400" b="1" dirty="0">
                <a:latin typeface="Arial" panose="020B0604020202020204" pitchFamily="34" charset="0"/>
                <a:cs typeface="Arial" panose="020B0604020202020204" pitchFamily="34" charset="0"/>
              </a:rPr>
              <a:t>Peter </a:t>
            </a:r>
            <a:r>
              <a:rPr lang="en-US" sz="1400" b="1" dirty="0" err="1">
                <a:latin typeface="Arial" panose="020B0604020202020204" pitchFamily="34" charset="0"/>
                <a:cs typeface="Arial" panose="020B0604020202020204" pitchFamily="34" charset="0"/>
              </a:rPr>
              <a:t>Gregorowicz</a:t>
            </a:r>
            <a:endParaRPr lang="en-US" sz="1400" b="1" dirty="0">
              <a:latin typeface="Arial" panose="020B0604020202020204" pitchFamily="34" charset="0"/>
              <a:cs typeface="Arial" panose="020B0604020202020204" pitchFamily="34" charset="0"/>
            </a:endParaRPr>
          </a:p>
        </p:txBody>
      </p:sp>
      <p:sp>
        <p:nvSpPr>
          <p:cNvPr id="19" name="Text Placeholder 25">
            <a:extLst>
              <a:ext uri="{FF2B5EF4-FFF2-40B4-BE49-F238E27FC236}">
                <a16:creationId xmlns:a16="http://schemas.microsoft.com/office/drawing/2014/main" id="{82C2853F-8105-8D13-A3C8-9EFF48060EE3}"/>
              </a:ext>
            </a:extLst>
          </p:cNvPr>
          <p:cNvSpPr txBox="1">
            <a:spLocks/>
          </p:cNvSpPr>
          <p:nvPr/>
        </p:nvSpPr>
        <p:spPr>
          <a:xfrm>
            <a:off x="7185122" y="3217611"/>
            <a:ext cx="2802699" cy="437969"/>
          </a:xfrm>
          <a:prstGeom prst="rect">
            <a:avLst/>
          </a:prstGeom>
        </p:spPr>
        <p:txBody>
          <a:bodyPr/>
          <a:lstStyle>
            <a:lvl1pPr marL="0" indent="0" algn="l" defTabSz="914400" rtl="0" eaLnBrk="1" latinLnBrk="0" hangingPunct="1">
              <a:lnSpc>
                <a:spcPct val="100000"/>
              </a:lnSpc>
              <a:spcBef>
                <a:spcPts val="0"/>
              </a:spcBef>
              <a:spcAft>
                <a:spcPts val="900"/>
              </a:spcAft>
              <a:buClr>
                <a:schemeClr val="accent2"/>
              </a:buClr>
              <a:buFont typeface="Arial" panose="020B0604020202020204" pitchFamily="34" charset="0"/>
              <a:buNone/>
              <a:defRPr sz="1600" kern="1200">
                <a:solidFill>
                  <a:schemeClr val="tx2"/>
                </a:solidFill>
                <a:latin typeface="+mn-lt"/>
                <a:ea typeface="+mn-ea"/>
                <a:cs typeface="+mn-cs"/>
              </a:defRPr>
            </a:lvl1pPr>
            <a:lvl2pPr marL="557784" indent="-283464" algn="l" defTabSz="914400" rtl="0" eaLnBrk="1" latinLnBrk="0" hangingPunct="1">
              <a:lnSpc>
                <a:spcPct val="100000"/>
              </a:lnSpc>
              <a:spcBef>
                <a:spcPts val="0"/>
              </a:spcBef>
              <a:spcAft>
                <a:spcPts val="900"/>
              </a:spcAft>
              <a:buClr>
                <a:schemeClr val="accent2"/>
              </a:buClr>
              <a:buFont typeface="Arial" panose="020B0604020202020204" pitchFamily="34" charset="0"/>
              <a:buChar char="•"/>
              <a:tabLst/>
              <a:defRPr sz="1400" kern="1200">
                <a:solidFill>
                  <a:schemeClr val="tx2"/>
                </a:solidFill>
                <a:latin typeface="+mn-lt"/>
                <a:ea typeface="+mn-ea"/>
                <a:cs typeface="+mn-cs"/>
              </a:defRPr>
            </a:lvl2pPr>
            <a:lvl3pPr marL="832104" indent="-283464"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2"/>
                </a:solidFill>
                <a:latin typeface="+mn-lt"/>
                <a:ea typeface="+mn-ea"/>
                <a:cs typeface="+mn-cs"/>
              </a:defRPr>
            </a:lvl3pPr>
            <a:lvl4pPr marL="1143000" indent="-283464"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2"/>
                </a:solidFill>
                <a:latin typeface="+mn-lt"/>
                <a:ea typeface="+mn-ea"/>
                <a:cs typeface="+mn-cs"/>
              </a:defRPr>
            </a:lvl4pPr>
            <a:lvl5pPr marL="1417320" indent="-283464" algn="l" defTabSz="914400" rtl="0" eaLnBrk="1" latinLnBrk="0" hangingPunct="1">
              <a:lnSpc>
                <a:spcPct val="100000"/>
              </a:lnSpc>
              <a:spcBef>
                <a:spcPts val="0"/>
              </a:spcBef>
              <a:spcAft>
                <a:spcPts val="600"/>
              </a:spcAft>
              <a:buFont typeface="Arial" panose="020B0604020202020204" pitchFamily="34" charset="0"/>
              <a:buChar char="–"/>
              <a:defRPr sz="1050" kern="1200">
                <a:solidFill>
                  <a:schemeClr val="tx2"/>
                </a:solidFill>
                <a:latin typeface="+mn-lt"/>
                <a:ea typeface="+mn-ea"/>
                <a:cs typeface="+mn-cs"/>
              </a:defRPr>
            </a:lvl5pPr>
            <a:lvl6pPr marL="714375" indent="-179388" algn="l" defTabSz="914400" rtl="0" eaLnBrk="1" latinLnBrk="0" hangingPunct="1">
              <a:lnSpc>
                <a:spcPct val="100000"/>
              </a:lnSpc>
              <a:spcBef>
                <a:spcPts val="0"/>
              </a:spcBef>
              <a:spcAft>
                <a:spcPts val="600"/>
              </a:spcAft>
              <a:buClrTx/>
              <a:buFont typeface="Arial" panose="020B0604020202020204" pitchFamily="34" charset="0"/>
              <a:buChar char="–"/>
              <a:tabLst>
                <a:tab pos="898525" algn="l"/>
              </a:tabLst>
              <a:defRPr sz="1050" kern="1200">
                <a:solidFill>
                  <a:schemeClr val="tx2"/>
                </a:solidFill>
                <a:latin typeface="+mn-lt"/>
                <a:ea typeface="+mn-ea"/>
                <a:cs typeface="+mn-cs"/>
              </a:defRPr>
            </a:lvl6pPr>
            <a:lvl7pPr marL="716400" indent="-180000" algn="l" defTabSz="914400" rtl="0" eaLnBrk="1" latinLnBrk="0" hangingPunct="1">
              <a:lnSpc>
                <a:spcPct val="100000"/>
              </a:lnSpc>
              <a:spcBef>
                <a:spcPts val="0"/>
              </a:spcBef>
              <a:spcAft>
                <a:spcPts val="600"/>
              </a:spcAft>
              <a:buClrTx/>
              <a:buFont typeface="Arial" panose="020B0604020202020204" pitchFamily="34" charset="0"/>
              <a:buChar char="–"/>
              <a:defRPr sz="1050" kern="1200">
                <a:solidFill>
                  <a:schemeClr val="tx2"/>
                </a:solidFill>
                <a:latin typeface="+mn-lt"/>
                <a:ea typeface="+mn-ea"/>
                <a:cs typeface="+mn-cs"/>
              </a:defRPr>
            </a:lvl7pPr>
            <a:lvl8pPr marL="716400" indent="-180000" algn="l" defTabSz="914400" rtl="0" eaLnBrk="1" latinLnBrk="0" hangingPunct="1">
              <a:lnSpc>
                <a:spcPct val="100000"/>
              </a:lnSpc>
              <a:spcBef>
                <a:spcPts val="0"/>
              </a:spcBef>
              <a:spcAft>
                <a:spcPts val="600"/>
              </a:spcAft>
              <a:buClrTx/>
              <a:buFont typeface="Arial" panose="020B0604020202020204" pitchFamily="34" charset="0"/>
              <a:buChar char="–"/>
              <a:defRPr sz="1050" kern="1200">
                <a:solidFill>
                  <a:schemeClr val="tx2"/>
                </a:solidFill>
                <a:latin typeface="+mn-lt"/>
                <a:ea typeface="+mn-ea"/>
                <a:cs typeface="+mn-cs"/>
              </a:defRPr>
            </a:lvl8pPr>
            <a:lvl9pPr marL="716400" indent="-180000" algn="l" defTabSz="914400" rtl="0" eaLnBrk="1" latinLnBrk="0" hangingPunct="1">
              <a:lnSpc>
                <a:spcPct val="100000"/>
              </a:lnSpc>
              <a:spcBef>
                <a:spcPts val="0"/>
              </a:spcBef>
              <a:spcAft>
                <a:spcPts val="600"/>
              </a:spcAft>
              <a:buClrTx/>
              <a:buFont typeface="Arial" panose="020B0604020202020204" pitchFamily="34" charset="0"/>
              <a:buChar char="–"/>
              <a:defRPr sz="1050" kern="1200">
                <a:solidFill>
                  <a:schemeClr val="tx2"/>
                </a:solidFill>
                <a:latin typeface="+mn-lt"/>
                <a:ea typeface="+mn-ea"/>
                <a:cs typeface="+mn-cs"/>
              </a:defRPr>
            </a:lvl9pPr>
          </a:lstStyle>
          <a:p>
            <a:pPr>
              <a:spcAft>
                <a:spcPts val="0"/>
              </a:spcAft>
            </a:pPr>
            <a:r>
              <a:rPr lang="en-US" sz="1200" dirty="0"/>
              <a:t>Technical Services &amp; Support Manager</a:t>
            </a:r>
          </a:p>
          <a:p>
            <a:pPr>
              <a:spcAft>
                <a:spcPts val="0"/>
              </a:spcAft>
            </a:pPr>
            <a:r>
              <a:rPr lang="en-US" sz="1200" dirty="0"/>
              <a:t>Linamar</a:t>
            </a:r>
          </a:p>
        </p:txBody>
      </p:sp>
      <p:sp>
        <p:nvSpPr>
          <p:cNvPr id="20" name="Text Placeholder 25">
            <a:extLst>
              <a:ext uri="{FF2B5EF4-FFF2-40B4-BE49-F238E27FC236}">
                <a16:creationId xmlns:a16="http://schemas.microsoft.com/office/drawing/2014/main" id="{9C35E38B-9AEA-9FD0-7270-E3E17240F5EF}"/>
              </a:ext>
            </a:extLst>
          </p:cNvPr>
          <p:cNvSpPr txBox="1">
            <a:spLocks/>
          </p:cNvSpPr>
          <p:nvPr/>
        </p:nvSpPr>
        <p:spPr>
          <a:xfrm>
            <a:off x="2201953" y="5597351"/>
            <a:ext cx="2759264" cy="393700"/>
          </a:xfrm>
          <a:prstGeom prst="rect">
            <a:avLst/>
          </a:prstGeom>
        </p:spPr>
        <p:txBody>
          <a:bodyPr/>
          <a:lstStyle>
            <a:lvl1pPr marL="0" indent="0" algn="l" defTabSz="914400" rtl="0" eaLnBrk="1" latinLnBrk="0" hangingPunct="1">
              <a:lnSpc>
                <a:spcPct val="100000"/>
              </a:lnSpc>
              <a:spcBef>
                <a:spcPts val="0"/>
              </a:spcBef>
              <a:spcAft>
                <a:spcPts val="900"/>
              </a:spcAft>
              <a:buClr>
                <a:schemeClr val="accent2"/>
              </a:buClr>
              <a:buFont typeface="Arial" panose="020B0604020202020204" pitchFamily="34" charset="0"/>
              <a:buNone/>
              <a:defRPr sz="1600" kern="1200">
                <a:solidFill>
                  <a:schemeClr val="tx2"/>
                </a:solidFill>
                <a:latin typeface="+mn-lt"/>
                <a:ea typeface="+mn-ea"/>
                <a:cs typeface="+mn-cs"/>
              </a:defRPr>
            </a:lvl1pPr>
            <a:lvl2pPr marL="557784" indent="-283464" algn="l" defTabSz="914400" rtl="0" eaLnBrk="1" latinLnBrk="0" hangingPunct="1">
              <a:lnSpc>
                <a:spcPct val="100000"/>
              </a:lnSpc>
              <a:spcBef>
                <a:spcPts val="0"/>
              </a:spcBef>
              <a:spcAft>
                <a:spcPts val="900"/>
              </a:spcAft>
              <a:buClr>
                <a:schemeClr val="accent2"/>
              </a:buClr>
              <a:buFont typeface="Arial" panose="020B0604020202020204" pitchFamily="34" charset="0"/>
              <a:buChar char="•"/>
              <a:tabLst/>
              <a:defRPr sz="1400" kern="1200">
                <a:solidFill>
                  <a:schemeClr val="tx2"/>
                </a:solidFill>
                <a:latin typeface="+mn-lt"/>
                <a:ea typeface="+mn-ea"/>
                <a:cs typeface="+mn-cs"/>
              </a:defRPr>
            </a:lvl2pPr>
            <a:lvl3pPr marL="832104" indent="-283464"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2"/>
                </a:solidFill>
                <a:latin typeface="+mn-lt"/>
                <a:ea typeface="+mn-ea"/>
                <a:cs typeface="+mn-cs"/>
              </a:defRPr>
            </a:lvl3pPr>
            <a:lvl4pPr marL="1143000" indent="-283464"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2"/>
                </a:solidFill>
                <a:latin typeface="+mn-lt"/>
                <a:ea typeface="+mn-ea"/>
                <a:cs typeface="+mn-cs"/>
              </a:defRPr>
            </a:lvl4pPr>
            <a:lvl5pPr marL="1417320" indent="-283464" algn="l" defTabSz="914400" rtl="0" eaLnBrk="1" latinLnBrk="0" hangingPunct="1">
              <a:lnSpc>
                <a:spcPct val="100000"/>
              </a:lnSpc>
              <a:spcBef>
                <a:spcPts val="0"/>
              </a:spcBef>
              <a:spcAft>
                <a:spcPts val="600"/>
              </a:spcAft>
              <a:buFont typeface="Arial" panose="020B0604020202020204" pitchFamily="34" charset="0"/>
              <a:buChar char="–"/>
              <a:defRPr sz="1050" kern="1200">
                <a:solidFill>
                  <a:schemeClr val="tx2"/>
                </a:solidFill>
                <a:latin typeface="+mn-lt"/>
                <a:ea typeface="+mn-ea"/>
                <a:cs typeface="+mn-cs"/>
              </a:defRPr>
            </a:lvl5pPr>
            <a:lvl6pPr marL="714375" indent="-179388" algn="l" defTabSz="914400" rtl="0" eaLnBrk="1" latinLnBrk="0" hangingPunct="1">
              <a:lnSpc>
                <a:spcPct val="100000"/>
              </a:lnSpc>
              <a:spcBef>
                <a:spcPts val="0"/>
              </a:spcBef>
              <a:spcAft>
                <a:spcPts val="600"/>
              </a:spcAft>
              <a:buClrTx/>
              <a:buFont typeface="Arial" panose="020B0604020202020204" pitchFamily="34" charset="0"/>
              <a:buChar char="–"/>
              <a:tabLst>
                <a:tab pos="898525" algn="l"/>
              </a:tabLst>
              <a:defRPr sz="1050" kern="1200">
                <a:solidFill>
                  <a:schemeClr val="tx2"/>
                </a:solidFill>
                <a:latin typeface="+mn-lt"/>
                <a:ea typeface="+mn-ea"/>
                <a:cs typeface="+mn-cs"/>
              </a:defRPr>
            </a:lvl6pPr>
            <a:lvl7pPr marL="716400" indent="-180000" algn="l" defTabSz="914400" rtl="0" eaLnBrk="1" latinLnBrk="0" hangingPunct="1">
              <a:lnSpc>
                <a:spcPct val="100000"/>
              </a:lnSpc>
              <a:spcBef>
                <a:spcPts val="0"/>
              </a:spcBef>
              <a:spcAft>
                <a:spcPts val="600"/>
              </a:spcAft>
              <a:buClrTx/>
              <a:buFont typeface="Arial" panose="020B0604020202020204" pitchFamily="34" charset="0"/>
              <a:buChar char="–"/>
              <a:defRPr sz="1050" kern="1200">
                <a:solidFill>
                  <a:schemeClr val="tx2"/>
                </a:solidFill>
                <a:latin typeface="+mn-lt"/>
                <a:ea typeface="+mn-ea"/>
                <a:cs typeface="+mn-cs"/>
              </a:defRPr>
            </a:lvl7pPr>
            <a:lvl8pPr marL="716400" indent="-180000" algn="l" defTabSz="914400" rtl="0" eaLnBrk="1" latinLnBrk="0" hangingPunct="1">
              <a:lnSpc>
                <a:spcPct val="100000"/>
              </a:lnSpc>
              <a:spcBef>
                <a:spcPts val="0"/>
              </a:spcBef>
              <a:spcAft>
                <a:spcPts val="600"/>
              </a:spcAft>
              <a:buClrTx/>
              <a:buFont typeface="Arial" panose="020B0604020202020204" pitchFamily="34" charset="0"/>
              <a:buChar char="–"/>
              <a:defRPr sz="1050" kern="1200">
                <a:solidFill>
                  <a:schemeClr val="tx2"/>
                </a:solidFill>
                <a:latin typeface="+mn-lt"/>
                <a:ea typeface="+mn-ea"/>
                <a:cs typeface="+mn-cs"/>
              </a:defRPr>
            </a:lvl8pPr>
            <a:lvl9pPr marL="716400" indent="-180000" algn="l" defTabSz="914400" rtl="0" eaLnBrk="1" latinLnBrk="0" hangingPunct="1">
              <a:lnSpc>
                <a:spcPct val="100000"/>
              </a:lnSpc>
              <a:spcBef>
                <a:spcPts val="0"/>
              </a:spcBef>
              <a:spcAft>
                <a:spcPts val="600"/>
              </a:spcAft>
              <a:buClrTx/>
              <a:buFont typeface="Arial" panose="020B0604020202020204" pitchFamily="34" charset="0"/>
              <a:buChar char="–"/>
              <a:defRPr sz="1050" kern="1200">
                <a:solidFill>
                  <a:schemeClr val="tx2"/>
                </a:solidFill>
                <a:latin typeface="+mn-lt"/>
                <a:ea typeface="+mn-ea"/>
                <a:cs typeface="+mn-cs"/>
              </a:defRPr>
            </a:lvl9pPr>
          </a:lstStyle>
          <a:p>
            <a:pPr>
              <a:spcAft>
                <a:spcPts val="0"/>
              </a:spcAft>
            </a:pPr>
            <a:r>
              <a:rPr lang="en-US" sz="1200" dirty="0"/>
              <a:t>Systems Technical Supervisor</a:t>
            </a:r>
          </a:p>
          <a:p>
            <a:pPr>
              <a:spcAft>
                <a:spcPts val="0"/>
              </a:spcAft>
            </a:pPr>
            <a:r>
              <a:rPr lang="en-US" sz="1200" dirty="0"/>
              <a:t>State of Nevada DoT</a:t>
            </a:r>
          </a:p>
        </p:txBody>
      </p:sp>
      <p:sp>
        <p:nvSpPr>
          <p:cNvPr id="21" name="Text Placeholder 25">
            <a:extLst>
              <a:ext uri="{FF2B5EF4-FFF2-40B4-BE49-F238E27FC236}">
                <a16:creationId xmlns:a16="http://schemas.microsoft.com/office/drawing/2014/main" id="{7EBB2EF1-008C-1194-FA70-13F5EAB3DE80}"/>
              </a:ext>
            </a:extLst>
          </p:cNvPr>
          <p:cNvSpPr txBox="1">
            <a:spLocks/>
          </p:cNvSpPr>
          <p:nvPr/>
        </p:nvSpPr>
        <p:spPr>
          <a:xfrm>
            <a:off x="7265028" y="5597351"/>
            <a:ext cx="2852705" cy="511116"/>
          </a:xfrm>
          <a:prstGeom prst="rect">
            <a:avLst/>
          </a:prstGeom>
        </p:spPr>
        <p:txBody>
          <a:bodyPr/>
          <a:lstStyle>
            <a:lvl1pPr marL="0" indent="0" algn="l" defTabSz="914400" rtl="0" eaLnBrk="1" latinLnBrk="0" hangingPunct="1">
              <a:lnSpc>
                <a:spcPct val="100000"/>
              </a:lnSpc>
              <a:spcBef>
                <a:spcPts val="0"/>
              </a:spcBef>
              <a:spcAft>
                <a:spcPts val="900"/>
              </a:spcAft>
              <a:buClr>
                <a:schemeClr val="accent2"/>
              </a:buClr>
              <a:buFont typeface="Arial" panose="020B0604020202020204" pitchFamily="34" charset="0"/>
              <a:buNone/>
              <a:defRPr sz="1600" kern="1200">
                <a:solidFill>
                  <a:schemeClr val="tx2"/>
                </a:solidFill>
                <a:latin typeface="+mn-lt"/>
                <a:ea typeface="+mn-ea"/>
                <a:cs typeface="+mn-cs"/>
              </a:defRPr>
            </a:lvl1pPr>
            <a:lvl2pPr marL="557784" indent="-283464" algn="l" defTabSz="914400" rtl="0" eaLnBrk="1" latinLnBrk="0" hangingPunct="1">
              <a:lnSpc>
                <a:spcPct val="100000"/>
              </a:lnSpc>
              <a:spcBef>
                <a:spcPts val="0"/>
              </a:spcBef>
              <a:spcAft>
                <a:spcPts val="900"/>
              </a:spcAft>
              <a:buClr>
                <a:schemeClr val="accent2"/>
              </a:buClr>
              <a:buFont typeface="Arial" panose="020B0604020202020204" pitchFamily="34" charset="0"/>
              <a:buChar char="•"/>
              <a:tabLst/>
              <a:defRPr sz="1400" kern="1200">
                <a:solidFill>
                  <a:schemeClr val="tx2"/>
                </a:solidFill>
                <a:latin typeface="+mn-lt"/>
                <a:ea typeface="+mn-ea"/>
                <a:cs typeface="+mn-cs"/>
              </a:defRPr>
            </a:lvl2pPr>
            <a:lvl3pPr marL="832104" indent="-283464"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2"/>
                </a:solidFill>
                <a:latin typeface="+mn-lt"/>
                <a:ea typeface="+mn-ea"/>
                <a:cs typeface="+mn-cs"/>
              </a:defRPr>
            </a:lvl3pPr>
            <a:lvl4pPr marL="1143000" indent="-283464"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2"/>
                </a:solidFill>
                <a:latin typeface="+mn-lt"/>
                <a:ea typeface="+mn-ea"/>
                <a:cs typeface="+mn-cs"/>
              </a:defRPr>
            </a:lvl4pPr>
            <a:lvl5pPr marL="1417320" indent="-283464" algn="l" defTabSz="914400" rtl="0" eaLnBrk="1" latinLnBrk="0" hangingPunct="1">
              <a:lnSpc>
                <a:spcPct val="100000"/>
              </a:lnSpc>
              <a:spcBef>
                <a:spcPts val="0"/>
              </a:spcBef>
              <a:spcAft>
                <a:spcPts val="600"/>
              </a:spcAft>
              <a:buFont typeface="Arial" panose="020B0604020202020204" pitchFamily="34" charset="0"/>
              <a:buChar char="–"/>
              <a:defRPr sz="1050" kern="1200">
                <a:solidFill>
                  <a:schemeClr val="tx2"/>
                </a:solidFill>
                <a:latin typeface="+mn-lt"/>
                <a:ea typeface="+mn-ea"/>
                <a:cs typeface="+mn-cs"/>
              </a:defRPr>
            </a:lvl5pPr>
            <a:lvl6pPr marL="714375" indent="-179388" algn="l" defTabSz="914400" rtl="0" eaLnBrk="1" latinLnBrk="0" hangingPunct="1">
              <a:lnSpc>
                <a:spcPct val="100000"/>
              </a:lnSpc>
              <a:spcBef>
                <a:spcPts val="0"/>
              </a:spcBef>
              <a:spcAft>
                <a:spcPts val="600"/>
              </a:spcAft>
              <a:buClrTx/>
              <a:buFont typeface="Arial" panose="020B0604020202020204" pitchFamily="34" charset="0"/>
              <a:buChar char="–"/>
              <a:tabLst>
                <a:tab pos="898525" algn="l"/>
              </a:tabLst>
              <a:defRPr sz="1050" kern="1200">
                <a:solidFill>
                  <a:schemeClr val="tx2"/>
                </a:solidFill>
                <a:latin typeface="+mn-lt"/>
                <a:ea typeface="+mn-ea"/>
                <a:cs typeface="+mn-cs"/>
              </a:defRPr>
            </a:lvl6pPr>
            <a:lvl7pPr marL="716400" indent="-180000" algn="l" defTabSz="914400" rtl="0" eaLnBrk="1" latinLnBrk="0" hangingPunct="1">
              <a:lnSpc>
                <a:spcPct val="100000"/>
              </a:lnSpc>
              <a:spcBef>
                <a:spcPts val="0"/>
              </a:spcBef>
              <a:spcAft>
                <a:spcPts val="600"/>
              </a:spcAft>
              <a:buClrTx/>
              <a:buFont typeface="Arial" panose="020B0604020202020204" pitchFamily="34" charset="0"/>
              <a:buChar char="–"/>
              <a:defRPr sz="1050" kern="1200">
                <a:solidFill>
                  <a:schemeClr val="tx2"/>
                </a:solidFill>
                <a:latin typeface="+mn-lt"/>
                <a:ea typeface="+mn-ea"/>
                <a:cs typeface="+mn-cs"/>
              </a:defRPr>
            </a:lvl7pPr>
            <a:lvl8pPr marL="716400" indent="-180000" algn="l" defTabSz="914400" rtl="0" eaLnBrk="1" latinLnBrk="0" hangingPunct="1">
              <a:lnSpc>
                <a:spcPct val="100000"/>
              </a:lnSpc>
              <a:spcBef>
                <a:spcPts val="0"/>
              </a:spcBef>
              <a:spcAft>
                <a:spcPts val="600"/>
              </a:spcAft>
              <a:buClrTx/>
              <a:buFont typeface="Arial" panose="020B0604020202020204" pitchFamily="34" charset="0"/>
              <a:buChar char="–"/>
              <a:defRPr sz="1050" kern="1200">
                <a:solidFill>
                  <a:schemeClr val="tx2"/>
                </a:solidFill>
                <a:latin typeface="+mn-lt"/>
                <a:ea typeface="+mn-ea"/>
                <a:cs typeface="+mn-cs"/>
              </a:defRPr>
            </a:lvl8pPr>
            <a:lvl9pPr marL="716400" indent="-180000" algn="l" defTabSz="914400" rtl="0" eaLnBrk="1" latinLnBrk="0" hangingPunct="1">
              <a:lnSpc>
                <a:spcPct val="100000"/>
              </a:lnSpc>
              <a:spcBef>
                <a:spcPts val="0"/>
              </a:spcBef>
              <a:spcAft>
                <a:spcPts val="600"/>
              </a:spcAft>
              <a:buClrTx/>
              <a:buFont typeface="Arial" panose="020B0604020202020204" pitchFamily="34" charset="0"/>
              <a:buChar char="–"/>
              <a:defRPr sz="1050" kern="1200">
                <a:solidFill>
                  <a:schemeClr val="tx2"/>
                </a:solidFill>
                <a:latin typeface="+mn-lt"/>
                <a:ea typeface="+mn-ea"/>
                <a:cs typeface="+mn-cs"/>
              </a:defRPr>
            </a:lvl9pPr>
          </a:lstStyle>
          <a:p>
            <a:pPr>
              <a:spcAft>
                <a:spcPts val="0"/>
              </a:spcAft>
            </a:pPr>
            <a:r>
              <a:rPr lang="en-US" sz="1200" dirty="0"/>
              <a:t>Network Services Manager</a:t>
            </a:r>
          </a:p>
          <a:p>
            <a:pPr>
              <a:spcAft>
                <a:spcPts val="0"/>
              </a:spcAft>
            </a:pPr>
            <a:r>
              <a:rPr lang="en-US" sz="1200" dirty="0"/>
              <a:t>Vancouver Community College</a:t>
            </a:r>
          </a:p>
          <a:p>
            <a:endParaRPr lang="en-US" dirty="0"/>
          </a:p>
        </p:txBody>
      </p:sp>
      <p:grpSp>
        <p:nvGrpSpPr>
          <p:cNvPr id="25" name="Callout Light Down">
            <a:extLst>
              <a:ext uri="{FF2B5EF4-FFF2-40B4-BE49-F238E27FC236}">
                <a16:creationId xmlns:a16="http://schemas.microsoft.com/office/drawing/2014/main" id="{51BF5AC1-F045-2C17-88AF-249FE9C9EF50}"/>
              </a:ext>
            </a:extLst>
          </p:cNvPr>
          <p:cNvGrpSpPr/>
          <p:nvPr/>
        </p:nvGrpSpPr>
        <p:grpSpPr>
          <a:xfrm>
            <a:off x="1255346" y="1761576"/>
            <a:ext cx="4697045" cy="1248792"/>
            <a:chOff x="942974" y="1736536"/>
            <a:chExt cx="4697045" cy="1248792"/>
          </a:xfrm>
          <a:solidFill>
            <a:schemeClr val="bg2"/>
          </a:solidFill>
        </p:grpSpPr>
        <p:sp>
          <p:nvSpPr>
            <p:cNvPr id="26" name="Isosceles Triangle 23">
              <a:extLst>
                <a:ext uri="{FF2B5EF4-FFF2-40B4-BE49-F238E27FC236}">
                  <a16:creationId xmlns:a16="http://schemas.microsoft.com/office/drawing/2014/main" id="{9F6B2A5B-9C90-F16B-3810-6ED6D2E881D1}"/>
                </a:ext>
              </a:extLst>
            </p:cNvPr>
            <p:cNvSpPr/>
            <p:nvPr/>
          </p:nvSpPr>
          <p:spPr>
            <a:xfrm rot="10800000">
              <a:off x="1056340" y="2832052"/>
              <a:ext cx="177800" cy="153276"/>
            </a:xfrm>
            <a:prstGeom prst="triangle">
              <a:avLst/>
            </a:prstGeom>
            <a:gr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marL="0" marR="0" indent="0" algn="l" defTabSz="914400" rtl="0" eaLnBrk="1" fontAlgn="auto" latinLnBrk="0" hangingPunct="1">
                <a:lnSpc>
                  <a:spcPct val="100000"/>
                </a:lnSpc>
                <a:spcBef>
                  <a:spcPts val="0"/>
                </a:spcBef>
                <a:spcAft>
                  <a:spcPts val="0"/>
                </a:spcAft>
                <a:buClrTx/>
                <a:buSzTx/>
                <a:buFontTx/>
                <a:buNone/>
                <a:tabLst/>
              </a:pPr>
              <a:endParaRPr lang="en-US" sz="1200" dirty="0">
                <a:solidFill>
                  <a:schemeClr val="accent1"/>
                </a:solidFill>
              </a:endParaRPr>
            </a:p>
          </p:txBody>
        </p:sp>
        <p:sp>
          <p:nvSpPr>
            <p:cNvPr id="27" name="Rectangle: Rounded Corners 24">
              <a:extLst>
                <a:ext uri="{FF2B5EF4-FFF2-40B4-BE49-F238E27FC236}">
                  <a16:creationId xmlns:a16="http://schemas.microsoft.com/office/drawing/2014/main" id="{F48EB68D-76D0-1949-64E5-73F824F5BD88}"/>
                </a:ext>
              </a:extLst>
            </p:cNvPr>
            <p:cNvSpPr/>
            <p:nvPr/>
          </p:nvSpPr>
          <p:spPr>
            <a:xfrm>
              <a:off x="942974" y="1736536"/>
              <a:ext cx="4697045" cy="1118711"/>
            </a:xfrm>
            <a:prstGeom prst="roundRect">
              <a:avLst>
                <a:gd name="adj" fmla="val 2451"/>
              </a:avLst>
            </a:prstGeom>
            <a:gr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b">
              <a:spAutoFit/>
            </a:bodyPr>
            <a:lstStyle/>
            <a:p>
              <a:pPr>
                <a:buClrTx/>
              </a:pPr>
              <a:endParaRPr lang="en-US" sz="1200" b="1" dirty="0">
                <a:solidFill>
                  <a:schemeClr val="accent1"/>
                </a:solidFill>
              </a:endParaRPr>
            </a:p>
            <a:p>
              <a:pPr>
                <a:buClrTx/>
              </a:pPr>
              <a:br>
                <a:rPr lang="en-US" sz="1200" b="1" dirty="0">
                  <a:solidFill>
                    <a:schemeClr val="accent1"/>
                  </a:solidFill>
                </a:rPr>
              </a:br>
              <a:r>
                <a:rPr lang="en-US" sz="1200" dirty="0">
                  <a:solidFill>
                    <a:schemeClr val="tx2"/>
                  </a:solidFill>
                </a:rPr>
                <a:t>It runs in the background and it’s something that you </a:t>
              </a:r>
              <a:r>
                <a:rPr lang="en-US" sz="1200" dirty="0">
                  <a:solidFill>
                    <a:schemeClr val="accent2"/>
                  </a:solidFill>
                </a:rPr>
                <a:t>install and then forget about </a:t>
              </a:r>
              <a:r>
                <a:rPr lang="en-US" sz="1200" dirty="0">
                  <a:solidFill>
                    <a:schemeClr val="tx2"/>
                  </a:solidFill>
                </a:rPr>
                <a:t>… For me, it </a:t>
              </a:r>
              <a:r>
                <a:rPr lang="en-US" sz="1200" dirty="0">
                  <a:solidFill>
                    <a:schemeClr val="accent2"/>
                  </a:solidFill>
                </a:rPr>
                <a:t>works great </a:t>
              </a:r>
              <a:r>
                <a:rPr lang="en-US" sz="1200" dirty="0">
                  <a:solidFill>
                    <a:schemeClr val="tx2"/>
                  </a:solidFill>
                </a:rPr>
                <a:t>and it does exactly what it says it does.</a:t>
              </a:r>
            </a:p>
          </p:txBody>
        </p:sp>
      </p:grpSp>
      <p:sp>
        <p:nvSpPr>
          <p:cNvPr id="15" name="Graphic 5">
            <a:extLst>
              <a:ext uri="{FF2B5EF4-FFF2-40B4-BE49-F238E27FC236}">
                <a16:creationId xmlns:a16="http://schemas.microsoft.com/office/drawing/2014/main" id="{5A0A7C97-0A36-E34D-1EF8-0B5475283FDC}"/>
              </a:ext>
            </a:extLst>
          </p:cNvPr>
          <p:cNvSpPr>
            <a:spLocks/>
          </p:cNvSpPr>
          <p:nvPr/>
        </p:nvSpPr>
        <p:spPr>
          <a:xfrm>
            <a:off x="1368712" y="1829993"/>
            <a:ext cx="472734" cy="330039"/>
          </a:xfrm>
          <a:custGeom>
            <a:avLst/>
            <a:gdLst>
              <a:gd name="connsiteX0" fmla="*/ 659197 w 705007"/>
              <a:gd name="connsiteY0" fmla="*/ 457367 h 490139"/>
              <a:gd name="connsiteX1" fmla="*/ 659197 w 705007"/>
              <a:gd name="connsiteY1" fmla="*/ 457367 h 490139"/>
              <a:gd name="connsiteX2" fmla="*/ 553755 w 705007"/>
              <a:gd name="connsiteY2" fmla="*/ 489752 h 490139"/>
              <a:gd name="connsiteX3" fmla="*/ 413737 w 705007"/>
              <a:gd name="connsiteY3" fmla="*/ 428030 h 490139"/>
              <a:gd name="connsiteX4" fmla="*/ 362016 w 705007"/>
              <a:gd name="connsiteY4" fmla="*/ 281345 h 490139"/>
              <a:gd name="connsiteX5" fmla="*/ 388401 w 705007"/>
              <a:gd name="connsiteY5" fmla="*/ 165045 h 490139"/>
              <a:gd name="connsiteX6" fmla="*/ 457362 w 705007"/>
              <a:gd name="connsiteY6" fmla="*/ 75034 h 490139"/>
              <a:gd name="connsiteX7" fmla="*/ 557755 w 705007"/>
              <a:gd name="connsiteY7" fmla="*/ 17884 h 490139"/>
              <a:gd name="connsiteX8" fmla="*/ 678532 w 705007"/>
              <a:gd name="connsiteY8" fmla="*/ -309 h 490139"/>
              <a:gd name="connsiteX9" fmla="*/ 678532 w 705007"/>
              <a:gd name="connsiteY9" fmla="*/ 24932 h 490139"/>
              <a:gd name="connsiteX10" fmla="*/ 541563 w 705007"/>
              <a:gd name="connsiteY10" fmla="*/ 83606 h 490139"/>
              <a:gd name="connsiteX11" fmla="*/ 494890 w 705007"/>
              <a:gd name="connsiteY11" fmla="*/ 208098 h 490139"/>
              <a:gd name="connsiteX12" fmla="*/ 510130 w 705007"/>
              <a:gd name="connsiteY12" fmla="*/ 282869 h 490139"/>
              <a:gd name="connsiteX13" fmla="*/ 555755 w 705007"/>
              <a:gd name="connsiteY13" fmla="*/ 258676 h 490139"/>
              <a:gd name="connsiteX14" fmla="*/ 598332 w 705007"/>
              <a:gd name="connsiteY14" fmla="*/ 251532 h 490139"/>
              <a:gd name="connsiteX15" fmla="*/ 677485 w 705007"/>
              <a:gd name="connsiteY15" fmla="*/ 286965 h 490139"/>
              <a:gd name="connsiteX16" fmla="*/ 704916 w 705007"/>
              <a:gd name="connsiteY16" fmla="*/ 359831 h 490139"/>
              <a:gd name="connsiteX17" fmla="*/ 659197 w 705007"/>
              <a:gd name="connsiteY17" fmla="*/ 456891 h 490139"/>
              <a:gd name="connsiteX18" fmla="*/ 290960 w 705007"/>
              <a:gd name="connsiteY18" fmla="*/ 457367 h 490139"/>
              <a:gd name="connsiteX19" fmla="*/ 290960 w 705007"/>
              <a:gd name="connsiteY19" fmla="*/ 457367 h 490139"/>
              <a:gd name="connsiteX20" fmla="*/ 185423 w 705007"/>
              <a:gd name="connsiteY20" fmla="*/ 489752 h 490139"/>
              <a:gd name="connsiteX21" fmla="*/ 48453 w 705007"/>
              <a:gd name="connsiteY21" fmla="*/ 428030 h 490139"/>
              <a:gd name="connsiteX22" fmla="*/ -29 w 705007"/>
              <a:gd name="connsiteY22" fmla="*/ 281345 h 490139"/>
              <a:gd name="connsiteX23" fmla="*/ 22260 w 705007"/>
              <a:gd name="connsiteY23" fmla="*/ 165045 h 490139"/>
              <a:gd name="connsiteX24" fmla="*/ 88935 w 705007"/>
              <a:gd name="connsiteY24" fmla="*/ 75034 h 490139"/>
              <a:gd name="connsiteX25" fmla="*/ 189423 w 705007"/>
              <a:gd name="connsiteY25" fmla="*/ 17884 h 490139"/>
              <a:gd name="connsiteX26" fmla="*/ 310105 w 705007"/>
              <a:gd name="connsiteY26" fmla="*/ -309 h 490139"/>
              <a:gd name="connsiteX27" fmla="*/ 310105 w 705007"/>
              <a:gd name="connsiteY27" fmla="*/ 24932 h 490139"/>
              <a:gd name="connsiteX28" fmla="*/ 173136 w 705007"/>
              <a:gd name="connsiteY28" fmla="*/ 83606 h 490139"/>
              <a:gd name="connsiteX29" fmla="*/ 126463 w 705007"/>
              <a:gd name="connsiteY29" fmla="*/ 208098 h 490139"/>
              <a:gd name="connsiteX30" fmla="*/ 141703 w 705007"/>
              <a:gd name="connsiteY30" fmla="*/ 282869 h 490139"/>
              <a:gd name="connsiteX31" fmla="*/ 187423 w 705007"/>
              <a:gd name="connsiteY31" fmla="*/ 258676 h 490139"/>
              <a:gd name="connsiteX32" fmla="*/ 230000 w 705007"/>
              <a:gd name="connsiteY32" fmla="*/ 251532 h 490139"/>
              <a:gd name="connsiteX33" fmla="*/ 309153 w 705007"/>
              <a:gd name="connsiteY33" fmla="*/ 286965 h 490139"/>
              <a:gd name="connsiteX34" fmla="*/ 336489 w 705007"/>
              <a:gd name="connsiteY34" fmla="*/ 359831 h 490139"/>
              <a:gd name="connsiteX35" fmla="*/ 290865 w 705007"/>
              <a:gd name="connsiteY35" fmla="*/ 456891 h 49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05007" h="490139">
                <a:moveTo>
                  <a:pt x="659197" y="457367"/>
                </a:moveTo>
                <a:lnTo>
                  <a:pt x="659197" y="457367"/>
                </a:lnTo>
                <a:cubicBezTo>
                  <a:pt x="628574" y="479484"/>
                  <a:pt x="591512" y="490867"/>
                  <a:pt x="553755" y="489752"/>
                </a:cubicBezTo>
                <a:cubicBezTo>
                  <a:pt x="494890" y="489752"/>
                  <a:pt x="448218" y="469560"/>
                  <a:pt x="413737" y="428030"/>
                </a:cubicBezTo>
                <a:cubicBezTo>
                  <a:pt x="379333" y="386997"/>
                  <a:pt x="360959" y="334885"/>
                  <a:pt x="362016" y="281345"/>
                </a:cubicBezTo>
                <a:cubicBezTo>
                  <a:pt x="361455" y="241036"/>
                  <a:pt x="370503" y="201174"/>
                  <a:pt x="388401" y="165045"/>
                </a:cubicBezTo>
                <a:cubicBezTo>
                  <a:pt x="404831" y="130546"/>
                  <a:pt x="428330" y="99875"/>
                  <a:pt x="457362" y="75034"/>
                </a:cubicBezTo>
                <a:cubicBezTo>
                  <a:pt x="486880" y="49755"/>
                  <a:pt x="520951" y="30362"/>
                  <a:pt x="557755" y="17884"/>
                </a:cubicBezTo>
                <a:cubicBezTo>
                  <a:pt x="596865" y="5749"/>
                  <a:pt x="637584" y="-385"/>
                  <a:pt x="678532" y="-309"/>
                </a:cubicBezTo>
                <a:lnTo>
                  <a:pt x="678532" y="24932"/>
                </a:lnTo>
                <a:cubicBezTo>
                  <a:pt x="617668" y="37124"/>
                  <a:pt x="571948" y="56270"/>
                  <a:pt x="541563" y="83606"/>
                </a:cubicBezTo>
                <a:cubicBezTo>
                  <a:pt x="511178" y="110943"/>
                  <a:pt x="494890" y="151424"/>
                  <a:pt x="494890" y="208098"/>
                </a:cubicBezTo>
                <a:cubicBezTo>
                  <a:pt x="494890" y="242483"/>
                  <a:pt x="499939" y="267725"/>
                  <a:pt x="510130" y="282869"/>
                </a:cubicBezTo>
                <a:cubicBezTo>
                  <a:pt x="523484" y="271706"/>
                  <a:pt x="539020" y="263467"/>
                  <a:pt x="555755" y="258676"/>
                </a:cubicBezTo>
                <a:cubicBezTo>
                  <a:pt x="569547" y="254313"/>
                  <a:pt x="583873" y="251913"/>
                  <a:pt x="598332" y="251532"/>
                </a:cubicBezTo>
                <a:cubicBezTo>
                  <a:pt x="628878" y="249951"/>
                  <a:pt x="658320" y="263133"/>
                  <a:pt x="677485" y="286965"/>
                </a:cubicBezTo>
                <a:cubicBezTo>
                  <a:pt x="695030" y="307206"/>
                  <a:pt x="704755" y="333047"/>
                  <a:pt x="704916" y="359831"/>
                </a:cubicBezTo>
                <a:cubicBezTo>
                  <a:pt x="704916" y="402313"/>
                  <a:pt x="689677" y="434669"/>
                  <a:pt x="659197" y="456891"/>
                </a:cubicBezTo>
                <a:close/>
                <a:moveTo>
                  <a:pt x="290960" y="457367"/>
                </a:moveTo>
                <a:lnTo>
                  <a:pt x="290960" y="457367"/>
                </a:lnTo>
                <a:cubicBezTo>
                  <a:pt x="260318" y="479503"/>
                  <a:pt x="223209" y="490886"/>
                  <a:pt x="185423" y="489752"/>
                </a:cubicBezTo>
                <a:cubicBezTo>
                  <a:pt x="127606" y="489752"/>
                  <a:pt x="80648" y="469560"/>
                  <a:pt x="48453" y="428030"/>
                </a:cubicBezTo>
                <a:cubicBezTo>
                  <a:pt x="15866" y="386187"/>
                  <a:pt x="-1261" y="334371"/>
                  <a:pt x="-29" y="281345"/>
                </a:cubicBezTo>
                <a:cubicBezTo>
                  <a:pt x="-833" y="241445"/>
                  <a:pt x="6761" y="201821"/>
                  <a:pt x="22260" y="165045"/>
                </a:cubicBezTo>
                <a:cubicBezTo>
                  <a:pt x="37914" y="130688"/>
                  <a:pt x="60633" y="100018"/>
                  <a:pt x="88935" y="75034"/>
                </a:cubicBezTo>
                <a:cubicBezTo>
                  <a:pt x="118481" y="49745"/>
                  <a:pt x="152590" y="30352"/>
                  <a:pt x="189423" y="17884"/>
                </a:cubicBezTo>
                <a:cubicBezTo>
                  <a:pt x="228495" y="5749"/>
                  <a:pt x="269186" y="-385"/>
                  <a:pt x="310105" y="-309"/>
                </a:cubicBezTo>
                <a:lnTo>
                  <a:pt x="310105" y="24932"/>
                </a:lnTo>
                <a:cubicBezTo>
                  <a:pt x="249240" y="37124"/>
                  <a:pt x="203616" y="56270"/>
                  <a:pt x="173136" y="83606"/>
                </a:cubicBezTo>
                <a:cubicBezTo>
                  <a:pt x="142656" y="110943"/>
                  <a:pt x="126463" y="151424"/>
                  <a:pt x="126463" y="208098"/>
                </a:cubicBezTo>
                <a:cubicBezTo>
                  <a:pt x="125368" y="233892"/>
                  <a:pt x="130607" y="259562"/>
                  <a:pt x="141703" y="282869"/>
                </a:cubicBezTo>
                <a:cubicBezTo>
                  <a:pt x="155095" y="271725"/>
                  <a:pt x="170669" y="263486"/>
                  <a:pt x="187423" y="258676"/>
                </a:cubicBezTo>
                <a:cubicBezTo>
                  <a:pt x="201215" y="254313"/>
                  <a:pt x="215541" y="251913"/>
                  <a:pt x="230000" y="251532"/>
                </a:cubicBezTo>
                <a:cubicBezTo>
                  <a:pt x="260547" y="249951"/>
                  <a:pt x="289988" y="263133"/>
                  <a:pt x="309153" y="286965"/>
                </a:cubicBezTo>
                <a:cubicBezTo>
                  <a:pt x="326631" y="307234"/>
                  <a:pt x="336318" y="333066"/>
                  <a:pt x="336489" y="359831"/>
                </a:cubicBezTo>
                <a:cubicBezTo>
                  <a:pt x="336489" y="402313"/>
                  <a:pt x="321278" y="434669"/>
                  <a:pt x="290865" y="456891"/>
                </a:cubicBezTo>
                <a:close/>
              </a:path>
            </a:pathLst>
          </a:custGeom>
          <a:solidFill>
            <a:schemeClr val="accent2"/>
          </a:solidFill>
          <a:ln w="9525" cap="flat">
            <a:noFill/>
            <a:prstDash val="solid"/>
            <a:miter/>
          </a:ln>
        </p:spPr>
        <p:txBody>
          <a:bodyPr rtlCol="0" anchor="ctr"/>
          <a:lstStyle/>
          <a:p>
            <a:endParaRPr lang="en-US"/>
          </a:p>
        </p:txBody>
      </p:sp>
      <p:grpSp>
        <p:nvGrpSpPr>
          <p:cNvPr id="28" name="Callout Light Down">
            <a:extLst>
              <a:ext uri="{FF2B5EF4-FFF2-40B4-BE49-F238E27FC236}">
                <a16:creationId xmlns:a16="http://schemas.microsoft.com/office/drawing/2014/main" id="{333EF6E8-945F-7B89-F076-9599A8061415}"/>
              </a:ext>
            </a:extLst>
          </p:cNvPr>
          <p:cNvGrpSpPr/>
          <p:nvPr/>
        </p:nvGrpSpPr>
        <p:grpSpPr>
          <a:xfrm>
            <a:off x="6244037" y="1761576"/>
            <a:ext cx="4697045" cy="1248792"/>
            <a:chOff x="942974" y="1736536"/>
            <a:chExt cx="4697045" cy="1248792"/>
          </a:xfrm>
          <a:solidFill>
            <a:schemeClr val="bg2"/>
          </a:solidFill>
        </p:grpSpPr>
        <p:sp>
          <p:nvSpPr>
            <p:cNvPr id="29" name="Isosceles Triangle 23">
              <a:extLst>
                <a:ext uri="{FF2B5EF4-FFF2-40B4-BE49-F238E27FC236}">
                  <a16:creationId xmlns:a16="http://schemas.microsoft.com/office/drawing/2014/main" id="{14C7E69E-BCFC-CCD6-BC0E-5C580DCE811F}"/>
                </a:ext>
              </a:extLst>
            </p:cNvPr>
            <p:cNvSpPr/>
            <p:nvPr/>
          </p:nvSpPr>
          <p:spPr>
            <a:xfrm rot="10800000">
              <a:off x="1056340" y="2832052"/>
              <a:ext cx="177800" cy="153276"/>
            </a:xfrm>
            <a:prstGeom prst="triangle">
              <a:avLst/>
            </a:prstGeom>
            <a:gr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marL="0" marR="0" indent="0" algn="l" defTabSz="914400" rtl="0" eaLnBrk="1" fontAlgn="auto" latinLnBrk="0" hangingPunct="1">
                <a:lnSpc>
                  <a:spcPct val="100000"/>
                </a:lnSpc>
                <a:spcBef>
                  <a:spcPts val="0"/>
                </a:spcBef>
                <a:spcAft>
                  <a:spcPts val="0"/>
                </a:spcAft>
                <a:buClrTx/>
                <a:buSzTx/>
                <a:buFontTx/>
                <a:buNone/>
                <a:tabLst/>
              </a:pPr>
              <a:endParaRPr lang="en-US" sz="1200" dirty="0">
                <a:solidFill>
                  <a:schemeClr val="accent1"/>
                </a:solidFill>
              </a:endParaRPr>
            </a:p>
          </p:txBody>
        </p:sp>
        <p:sp>
          <p:nvSpPr>
            <p:cNvPr id="30" name="Rectangle: Rounded Corners 24">
              <a:extLst>
                <a:ext uri="{FF2B5EF4-FFF2-40B4-BE49-F238E27FC236}">
                  <a16:creationId xmlns:a16="http://schemas.microsoft.com/office/drawing/2014/main" id="{B8941E5F-D199-06D5-DC61-3FA64A052376}"/>
                </a:ext>
              </a:extLst>
            </p:cNvPr>
            <p:cNvSpPr/>
            <p:nvPr/>
          </p:nvSpPr>
          <p:spPr>
            <a:xfrm>
              <a:off x="942974" y="1736536"/>
              <a:ext cx="4697045" cy="1118711"/>
            </a:xfrm>
            <a:prstGeom prst="roundRect">
              <a:avLst>
                <a:gd name="adj" fmla="val 2451"/>
              </a:avLst>
            </a:prstGeom>
            <a:gr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b">
              <a:spAutoFit/>
            </a:bodyPr>
            <a:lstStyle/>
            <a:p>
              <a:pPr>
                <a:buClrTx/>
              </a:pPr>
              <a:endParaRPr lang="en-US" sz="1200" b="1" dirty="0">
                <a:solidFill>
                  <a:schemeClr val="accent1"/>
                </a:solidFill>
              </a:endParaRPr>
            </a:p>
            <a:p>
              <a:pPr>
                <a:buClrTx/>
              </a:pPr>
              <a:br>
                <a:rPr lang="en-US" sz="1200" b="1" dirty="0">
                  <a:solidFill>
                    <a:schemeClr val="accent1"/>
                  </a:solidFill>
                </a:rPr>
              </a:br>
              <a:r>
                <a:rPr lang="en-US" sz="1200" dirty="0">
                  <a:solidFill>
                    <a:schemeClr val="tx2"/>
                  </a:solidFill>
                </a:rPr>
                <a:t>We’re </a:t>
              </a:r>
              <a:r>
                <a:rPr lang="en-US" sz="1200" dirty="0">
                  <a:solidFill>
                    <a:schemeClr val="accent2"/>
                  </a:solidFill>
                </a:rPr>
                <a:t>more efficient </a:t>
              </a:r>
              <a:r>
                <a:rPr lang="en-US" sz="1200" dirty="0">
                  <a:solidFill>
                    <a:schemeClr val="tx2"/>
                  </a:solidFill>
                </a:rPr>
                <a:t>in all of our backups for Office 365 because it’s in a single pane of glass.</a:t>
              </a:r>
            </a:p>
            <a:p>
              <a:pPr>
                <a:buClrTx/>
              </a:pPr>
              <a:endParaRPr lang="en-US" sz="1200" dirty="0">
                <a:solidFill>
                  <a:schemeClr val="tx2"/>
                </a:solidFill>
              </a:endParaRPr>
            </a:p>
          </p:txBody>
        </p:sp>
      </p:grpSp>
      <p:sp>
        <p:nvSpPr>
          <p:cNvPr id="31" name="Graphic 5">
            <a:extLst>
              <a:ext uri="{FF2B5EF4-FFF2-40B4-BE49-F238E27FC236}">
                <a16:creationId xmlns:a16="http://schemas.microsoft.com/office/drawing/2014/main" id="{EAA06643-DC7A-66AC-042D-BB4B4F212246}"/>
              </a:ext>
            </a:extLst>
          </p:cNvPr>
          <p:cNvSpPr>
            <a:spLocks/>
          </p:cNvSpPr>
          <p:nvPr/>
        </p:nvSpPr>
        <p:spPr>
          <a:xfrm>
            <a:off x="6357403" y="1845185"/>
            <a:ext cx="472734" cy="330039"/>
          </a:xfrm>
          <a:custGeom>
            <a:avLst/>
            <a:gdLst>
              <a:gd name="connsiteX0" fmla="*/ 659197 w 705007"/>
              <a:gd name="connsiteY0" fmla="*/ 457367 h 490139"/>
              <a:gd name="connsiteX1" fmla="*/ 659197 w 705007"/>
              <a:gd name="connsiteY1" fmla="*/ 457367 h 490139"/>
              <a:gd name="connsiteX2" fmla="*/ 553755 w 705007"/>
              <a:gd name="connsiteY2" fmla="*/ 489752 h 490139"/>
              <a:gd name="connsiteX3" fmla="*/ 413737 w 705007"/>
              <a:gd name="connsiteY3" fmla="*/ 428030 h 490139"/>
              <a:gd name="connsiteX4" fmla="*/ 362016 w 705007"/>
              <a:gd name="connsiteY4" fmla="*/ 281345 h 490139"/>
              <a:gd name="connsiteX5" fmla="*/ 388401 w 705007"/>
              <a:gd name="connsiteY5" fmla="*/ 165045 h 490139"/>
              <a:gd name="connsiteX6" fmla="*/ 457362 w 705007"/>
              <a:gd name="connsiteY6" fmla="*/ 75034 h 490139"/>
              <a:gd name="connsiteX7" fmla="*/ 557755 w 705007"/>
              <a:gd name="connsiteY7" fmla="*/ 17884 h 490139"/>
              <a:gd name="connsiteX8" fmla="*/ 678532 w 705007"/>
              <a:gd name="connsiteY8" fmla="*/ -309 h 490139"/>
              <a:gd name="connsiteX9" fmla="*/ 678532 w 705007"/>
              <a:gd name="connsiteY9" fmla="*/ 24932 h 490139"/>
              <a:gd name="connsiteX10" fmla="*/ 541563 w 705007"/>
              <a:gd name="connsiteY10" fmla="*/ 83606 h 490139"/>
              <a:gd name="connsiteX11" fmla="*/ 494890 w 705007"/>
              <a:gd name="connsiteY11" fmla="*/ 208098 h 490139"/>
              <a:gd name="connsiteX12" fmla="*/ 510130 w 705007"/>
              <a:gd name="connsiteY12" fmla="*/ 282869 h 490139"/>
              <a:gd name="connsiteX13" fmla="*/ 555755 w 705007"/>
              <a:gd name="connsiteY13" fmla="*/ 258676 h 490139"/>
              <a:gd name="connsiteX14" fmla="*/ 598332 w 705007"/>
              <a:gd name="connsiteY14" fmla="*/ 251532 h 490139"/>
              <a:gd name="connsiteX15" fmla="*/ 677485 w 705007"/>
              <a:gd name="connsiteY15" fmla="*/ 286965 h 490139"/>
              <a:gd name="connsiteX16" fmla="*/ 704916 w 705007"/>
              <a:gd name="connsiteY16" fmla="*/ 359831 h 490139"/>
              <a:gd name="connsiteX17" fmla="*/ 659197 w 705007"/>
              <a:gd name="connsiteY17" fmla="*/ 456891 h 490139"/>
              <a:gd name="connsiteX18" fmla="*/ 290960 w 705007"/>
              <a:gd name="connsiteY18" fmla="*/ 457367 h 490139"/>
              <a:gd name="connsiteX19" fmla="*/ 290960 w 705007"/>
              <a:gd name="connsiteY19" fmla="*/ 457367 h 490139"/>
              <a:gd name="connsiteX20" fmla="*/ 185423 w 705007"/>
              <a:gd name="connsiteY20" fmla="*/ 489752 h 490139"/>
              <a:gd name="connsiteX21" fmla="*/ 48453 w 705007"/>
              <a:gd name="connsiteY21" fmla="*/ 428030 h 490139"/>
              <a:gd name="connsiteX22" fmla="*/ -29 w 705007"/>
              <a:gd name="connsiteY22" fmla="*/ 281345 h 490139"/>
              <a:gd name="connsiteX23" fmla="*/ 22260 w 705007"/>
              <a:gd name="connsiteY23" fmla="*/ 165045 h 490139"/>
              <a:gd name="connsiteX24" fmla="*/ 88935 w 705007"/>
              <a:gd name="connsiteY24" fmla="*/ 75034 h 490139"/>
              <a:gd name="connsiteX25" fmla="*/ 189423 w 705007"/>
              <a:gd name="connsiteY25" fmla="*/ 17884 h 490139"/>
              <a:gd name="connsiteX26" fmla="*/ 310105 w 705007"/>
              <a:gd name="connsiteY26" fmla="*/ -309 h 490139"/>
              <a:gd name="connsiteX27" fmla="*/ 310105 w 705007"/>
              <a:gd name="connsiteY27" fmla="*/ 24932 h 490139"/>
              <a:gd name="connsiteX28" fmla="*/ 173136 w 705007"/>
              <a:gd name="connsiteY28" fmla="*/ 83606 h 490139"/>
              <a:gd name="connsiteX29" fmla="*/ 126463 w 705007"/>
              <a:gd name="connsiteY29" fmla="*/ 208098 h 490139"/>
              <a:gd name="connsiteX30" fmla="*/ 141703 w 705007"/>
              <a:gd name="connsiteY30" fmla="*/ 282869 h 490139"/>
              <a:gd name="connsiteX31" fmla="*/ 187423 w 705007"/>
              <a:gd name="connsiteY31" fmla="*/ 258676 h 490139"/>
              <a:gd name="connsiteX32" fmla="*/ 230000 w 705007"/>
              <a:gd name="connsiteY32" fmla="*/ 251532 h 490139"/>
              <a:gd name="connsiteX33" fmla="*/ 309153 w 705007"/>
              <a:gd name="connsiteY33" fmla="*/ 286965 h 490139"/>
              <a:gd name="connsiteX34" fmla="*/ 336489 w 705007"/>
              <a:gd name="connsiteY34" fmla="*/ 359831 h 490139"/>
              <a:gd name="connsiteX35" fmla="*/ 290865 w 705007"/>
              <a:gd name="connsiteY35" fmla="*/ 456891 h 49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05007" h="490139">
                <a:moveTo>
                  <a:pt x="659197" y="457367"/>
                </a:moveTo>
                <a:lnTo>
                  <a:pt x="659197" y="457367"/>
                </a:lnTo>
                <a:cubicBezTo>
                  <a:pt x="628574" y="479484"/>
                  <a:pt x="591512" y="490867"/>
                  <a:pt x="553755" y="489752"/>
                </a:cubicBezTo>
                <a:cubicBezTo>
                  <a:pt x="494890" y="489752"/>
                  <a:pt x="448218" y="469560"/>
                  <a:pt x="413737" y="428030"/>
                </a:cubicBezTo>
                <a:cubicBezTo>
                  <a:pt x="379333" y="386997"/>
                  <a:pt x="360959" y="334885"/>
                  <a:pt x="362016" y="281345"/>
                </a:cubicBezTo>
                <a:cubicBezTo>
                  <a:pt x="361455" y="241036"/>
                  <a:pt x="370503" y="201174"/>
                  <a:pt x="388401" y="165045"/>
                </a:cubicBezTo>
                <a:cubicBezTo>
                  <a:pt x="404831" y="130546"/>
                  <a:pt x="428330" y="99875"/>
                  <a:pt x="457362" y="75034"/>
                </a:cubicBezTo>
                <a:cubicBezTo>
                  <a:pt x="486880" y="49755"/>
                  <a:pt x="520951" y="30362"/>
                  <a:pt x="557755" y="17884"/>
                </a:cubicBezTo>
                <a:cubicBezTo>
                  <a:pt x="596865" y="5749"/>
                  <a:pt x="637584" y="-385"/>
                  <a:pt x="678532" y="-309"/>
                </a:cubicBezTo>
                <a:lnTo>
                  <a:pt x="678532" y="24932"/>
                </a:lnTo>
                <a:cubicBezTo>
                  <a:pt x="617668" y="37124"/>
                  <a:pt x="571948" y="56270"/>
                  <a:pt x="541563" y="83606"/>
                </a:cubicBezTo>
                <a:cubicBezTo>
                  <a:pt x="511178" y="110943"/>
                  <a:pt x="494890" y="151424"/>
                  <a:pt x="494890" y="208098"/>
                </a:cubicBezTo>
                <a:cubicBezTo>
                  <a:pt x="494890" y="242483"/>
                  <a:pt x="499939" y="267725"/>
                  <a:pt x="510130" y="282869"/>
                </a:cubicBezTo>
                <a:cubicBezTo>
                  <a:pt x="523484" y="271706"/>
                  <a:pt x="539020" y="263467"/>
                  <a:pt x="555755" y="258676"/>
                </a:cubicBezTo>
                <a:cubicBezTo>
                  <a:pt x="569547" y="254313"/>
                  <a:pt x="583873" y="251913"/>
                  <a:pt x="598332" y="251532"/>
                </a:cubicBezTo>
                <a:cubicBezTo>
                  <a:pt x="628878" y="249951"/>
                  <a:pt x="658320" y="263133"/>
                  <a:pt x="677485" y="286965"/>
                </a:cubicBezTo>
                <a:cubicBezTo>
                  <a:pt x="695030" y="307206"/>
                  <a:pt x="704755" y="333047"/>
                  <a:pt x="704916" y="359831"/>
                </a:cubicBezTo>
                <a:cubicBezTo>
                  <a:pt x="704916" y="402313"/>
                  <a:pt x="689677" y="434669"/>
                  <a:pt x="659197" y="456891"/>
                </a:cubicBezTo>
                <a:close/>
                <a:moveTo>
                  <a:pt x="290960" y="457367"/>
                </a:moveTo>
                <a:lnTo>
                  <a:pt x="290960" y="457367"/>
                </a:lnTo>
                <a:cubicBezTo>
                  <a:pt x="260318" y="479503"/>
                  <a:pt x="223209" y="490886"/>
                  <a:pt x="185423" y="489752"/>
                </a:cubicBezTo>
                <a:cubicBezTo>
                  <a:pt x="127606" y="489752"/>
                  <a:pt x="80648" y="469560"/>
                  <a:pt x="48453" y="428030"/>
                </a:cubicBezTo>
                <a:cubicBezTo>
                  <a:pt x="15866" y="386187"/>
                  <a:pt x="-1261" y="334371"/>
                  <a:pt x="-29" y="281345"/>
                </a:cubicBezTo>
                <a:cubicBezTo>
                  <a:pt x="-833" y="241445"/>
                  <a:pt x="6761" y="201821"/>
                  <a:pt x="22260" y="165045"/>
                </a:cubicBezTo>
                <a:cubicBezTo>
                  <a:pt x="37914" y="130688"/>
                  <a:pt x="60633" y="100018"/>
                  <a:pt x="88935" y="75034"/>
                </a:cubicBezTo>
                <a:cubicBezTo>
                  <a:pt x="118481" y="49745"/>
                  <a:pt x="152590" y="30352"/>
                  <a:pt x="189423" y="17884"/>
                </a:cubicBezTo>
                <a:cubicBezTo>
                  <a:pt x="228495" y="5749"/>
                  <a:pt x="269186" y="-385"/>
                  <a:pt x="310105" y="-309"/>
                </a:cubicBezTo>
                <a:lnTo>
                  <a:pt x="310105" y="24932"/>
                </a:lnTo>
                <a:cubicBezTo>
                  <a:pt x="249240" y="37124"/>
                  <a:pt x="203616" y="56270"/>
                  <a:pt x="173136" y="83606"/>
                </a:cubicBezTo>
                <a:cubicBezTo>
                  <a:pt x="142656" y="110943"/>
                  <a:pt x="126463" y="151424"/>
                  <a:pt x="126463" y="208098"/>
                </a:cubicBezTo>
                <a:cubicBezTo>
                  <a:pt x="125368" y="233892"/>
                  <a:pt x="130607" y="259562"/>
                  <a:pt x="141703" y="282869"/>
                </a:cubicBezTo>
                <a:cubicBezTo>
                  <a:pt x="155095" y="271725"/>
                  <a:pt x="170669" y="263486"/>
                  <a:pt x="187423" y="258676"/>
                </a:cubicBezTo>
                <a:cubicBezTo>
                  <a:pt x="201215" y="254313"/>
                  <a:pt x="215541" y="251913"/>
                  <a:pt x="230000" y="251532"/>
                </a:cubicBezTo>
                <a:cubicBezTo>
                  <a:pt x="260547" y="249951"/>
                  <a:pt x="289988" y="263133"/>
                  <a:pt x="309153" y="286965"/>
                </a:cubicBezTo>
                <a:cubicBezTo>
                  <a:pt x="326631" y="307234"/>
                  <a:pt x="336318" y="333066"/>
                  <a:pt x="336489" y="359831"/>
                </a:cubicBezTo>
                <a:cubicBezTo>
                  <a:pt x="336489" y="402313"/>
                  <a:pt x="321278" y="434669"/>
                  <a:pt x="290865" y="456891"/>
                </a:cubicBezTo>
                <a:close/>
              </a:path>
            </a:pathLst>
          </a:custGeom>
          <a:solidFill>
            <a:schemeClr val="accent2"/>
          </a:solidFill>
          <a:ln w="9525" cap="flat">
            <a:noFill/>
            <a:prstDash val="solid"/>
            <a:miter/>
          </a:ln>
        </p:spPr>
        <p:txBody>
          <a:bodyPr rtlCol="0" anchor="ctr"/>
          <a:lstStyle/>
          <a:p>
            <a:endParaRPr lang="en-US"/>
          </a:p>
        </p:txBody>
      </p:sp>
      <p:pic>
        <p:nvPicPr>
          <p:cNvPr id="33" name="Picture 32">
            <a:extLst>
              <a:ext uri="{FF2B5EF4-FFF2-40B4-BE49-F238E27FC236}">
                <a16:creationId xmlns:a16="http://schemas.microsoft.com/office/drawing/2014/main" id="{27A203F4-CBF4-A9EE-7ADA-749D573C3B00}"/>
              </a:ext>
            </a:extLst>
          </p:cNvPr>
          <p:cNvPicPr>
            <a:picLocks noChangeAspect="1"/>
          </p:cNvPicPr>
          <p:nvPr/>
        </p:nvPicPr>
        <p:blipFill>
          <a:blip r:embed="rId5"/>
          <a:stretch>
            <a:fillRect/>
          </a:stretch>
        </p:blipFill>
        <p:spPr>
          <a:xfrm>
            <a:off x="1566423" y="3090647"/>
            <a:ext cx="558800" cy="482600"/>
          </a:xfrm>
          <a:prstGeom prst="rect">
            <a:avLst/>
          </a:prstGeom>
        </p:spPr>
      </p:pic>
      <p:pic>
        <p:nvPicPr>
          <p:cNvPr id="34" name="Picture 33">
            <a:extLst>
              <a:ext uri="{FF2B5EF4-FFF2-40B4-BE49-F238E27FC236}">
                <a16:creationId xmlns:a16="http://schemas.microsoft.com/office/drawing/2014/main" id="{FCEA264E-9861-2717-F691-B137F95E218B}"/>
              </a:ext>
            </a:extLst>
          </p:cNvPr>
          <p:cNvPicPr>
            <a:picLocks noChangeAspect="1"/>
          </p:cNvPicPr>
          <p:nvPr/>
        </p:nvPicPr>
        <p:blipFill>
          <a:blip r:embed="rId6"/>
          <a:stretch>
            <a:fillRect/>
          </a:stretch>
        </p:blipFill>
        <p:spPr>
          <a:xfrm>
            <a:off x="6581663" y="3062218"/>
            <a:ext cx="533400" cy="533400"/>
          </a:xfrm>
          <a:prstGeom prst="rect">
            <a:avLst/>
          </a:prstGeom>
        </p:spPr>
      </p:pic>
      <p:grpSp>
        <p:nvGrpSpPr>
          <p:cNvPr id="38" name="Callout Light Down">
            <a:extLst>
              <a:ext uri="{FF2B5EF4-FFF2-40B4-BE49-F238E27FC236}">
                <a16:creationId xmlns:a16="http://schemas.microsoft.com/office/drawing/2014/main" id="{2AE99603-4819-9573-9D4D-183DA34B9633}"/>
              </a:ext>
            </a:extLst>
          </p:cNvPr>
          <p:cNvGrpSpPr/>
          <p:nvPr/>
        </p:nvGrpSpPr>
        <p:grpSpPr>
          <a:xfrm>
            <a:off x="1255346" y="3964744"/>
            <a:ext cx="4719885" cy="1435244"/>
            <a:chOff x="942974" y="1550084"/>
            <a:chExt cx="4719885" cy="1435244"/>
          </a:xfrm>
          <a:solidFill>
            <a:schemeClr val="bg2"/>
          </a:solidFill>
        </p:grpSpPr>
        <p:sp>
          <p:nvSpPr>
            <p:cNvPr id="39" name="Isosceles Triangle 23">
              <a:extLst>
                <a:ext uri="{FF2B5EF4-FFF2-40B4-BE49-F238E27FC236}">
                  <a16:creationId xmlns:a16="http://schemas.microsoft.com/office/drawing/2014/main" id="{7366D4CE-F02F-112F-5981-32A26732DE73}"/>
                </a:ext>
              </a:extLst>
            </p:cNvPr>
            <p:cNvSpPr/>
            <p:nvPr/>
          </p:nvSpPr>
          <p:spPr>
            <a:xfrm rot="10800000">
              <a:off x="1056340" y="2832052"/>
              <a:ext cx="177800" cy="153276"/>
            </a:xfrm>
            <a:prstGeom prst="triangle">
              <a:avLst/>
            </a:prstGeom>
            <a:gr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marL="0" marR="0" indent="0" algn="l" defTabSz="914400" rtl="0" eaLnBrk="1" fontAlgn="auto" latinLnBrk="0" hangingPunct="1">
                <a:lnSpc>
                  <a:spcPct val="100000"/>
                </a:lnSpc>
                <a:spcBef>
                  <a:spcPts val="0"/>
                </a:spcBef>
                <a:spcAft>
                  <a:spcPts val="0"/>
                </a:spcAft>
                <a:buClrTx/>
                <a:buSzTx/>
                <a:buFontTx/>
                <a:buNone/>
                <a:tabLst/>
              </a:pPr>
              <a:endParaRPr lang="en-US" sz="1200" dirty="0">
                <a:solidFill>
                  <a:schemeClr val="accent1"/>
                </a:solidFill>
              </a:endParaRPr>
            </a:p>
          </p:txBody>
        </p:sp>
        <p:sp>
          <p:nvSpPr>
            <p:cNvPr id="40" name="Rectangle: Rounded Corners 24">
              <a:extLst>
                <a:ext uri="{FF2B5EF4-FFF2-40B4-BE49-F238E27FC236}">
                  <a16:creationId xmlns:a16="http://schemas.microsoft.com/office/drawing/2014/main" id="{7809D58A-6A48-BC32-9C9A-B05086CDA5D5}"/>
                </a:ext>
              </a:extLst>
            </p:cNvPr>
            <p:cNvSpPr/>
            <p:nvPr/>
          </p:nvSpPr>
          <p:spPr>
            <a:xfrm>
              <a:off x="942974" y="1550084"/>
              <a:ext cx="4719885" cy="1305163"/>
            </a:xfrm>
            <a:prstGeom prst="roundRect">
              <a:avLst>
                <a:gd name="adj" fmla="val 2451"/>
              </a:avLst>
            </a:prstGeom>
            <a:gr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b">
              <a:spAutoFit/>
            </a:bodyPr>
            <a:lstStyle/>
            <a:p>
              <a:pPr>
                <a:buClrTx/>
              </a:pPr>
              <a:endParaRPr lang="en-US" sz="1200" b="1" dirty="0">
                <a:solidFill>
                  <a:schemeClr val="accent1"/>
                </a:solidFill>
              </a:endParaRPr>
            </a:p>
            <a:p>
              <a:pPr>
                <a:buClrTx/>
              </a:pPr>
              <a:br>
                <a:rPr lang="en-US" sz="1200" b="1" dirty="0">
                  <a:solidFill>
                    <a:schemeClr val="accent1"/>
                  </a:solidFill>
                </a:rPr>
              </a:br>
              <a:r>
                <a:rPr lang="en-US" sz="1200" dirty="0">
                  <a:solidFill>
                    <a:schemeClr val="tx2"/>
                  </a:solidFill>
                </a:rPr>
                <a:t>We are able to have all of our backups in the cloud now, and were even able to leverage our existing Azure storage. With Metallic, we no longer manage and maintain physical hardware which makes us </a:t>
              </a:r>
              <a:r>
                <a:rPr lang="en-US" sz="1200" dirty="0">
                  <a:solidFill>
                    <a:schemeClr val="accent2"/>
                  </a:solidFill>
                </a:rPr>
                <a:t>financially and even technically more efficient.</a:t>
              </a:r>
            </a:p>
          </p:txBody>
        </p:sp>
      </p:grpSp>
      <p:sp>
        <p:nvSpPr>
          <p:cNvPr id="41" name="Graphic 5">
            <a:extLst>
              <a:ext uri="{FF2B5EF4-FFF2-40B4-BE49-F238E27FC236}">
                <a16:creationId xmlns:a16="http://schemas.microsoft.com/office/drawing/2014/main" id="{D40134B3-AB54-1E8F-78DE-828DD4854C9A}"/>
              </a:ext>
            </a:extLst>
          </p:cNvPr>
          <p:cNvSpPr>
            <a:spLocks/>
          </p:cNvSpPr>
          <p:nvPr/>
        </p:nvSpPr>
        <p:spPr>
          <a:xfrm>
            <a:off x="1368712" y="4036802"/>
            <a:ext cx="472734" cy="330039"/>
          </a:xfrm>
          <a:custGeom>
            <a:avLst/>
            <a:gdLst>
              <a:gd name="connsiteX0" fmla="*/ 659197 w 705007"/>
              <a:gd name="connsiteY0" fmla="*/ 457367 h 490139"/>
              <a:gd name="connsiteX1" fmla="*/ 659197 w 705007"/>
              <a:gd name="connsiteY1" fmla="*/ 457367 h 490139"/>
              <a:gd name="connsiteX2" fmla="*/ 553755 w 705007"/>
              <a:gd name="connsiteY2" fmla="*/ 489752 h 490139"/>
              <a:gd name="connsiteX3" fmla="*/ 413737 w 705007"/>
              <a:gd name="connsiteY3" fmla="*/ 428030 h 490139"/>
              <a:gd name="connsiteX4" fmla="*/ 362016 w 705007"/>
              <a:gd name="connsiteY4" fmla="*/ 281345 h 490139"/>
              <a:gd name="connsiteX5" fmla="*/ 388401 w 705007"/>
              <a:gd name="connsiteY5" fmla="*/ 165045 h 490139"/>
              <a:gd name="connsiteX6" fmla="*/ 457362 w 705007"/>
              <a:gd name="connsiteY6" fmla="*/ 75034 h 490139"/>
              <a:gd name="connsiteX7" fmla="*/ 557755 w 705007"/>
              <a:gd name="connsiteY7" fmla="*/ 17884 h 490139"/>
              <a:gd name="connsiteX8" fmla="*/ 678532 w 705007"/>
              <a:gd name="connsiteY8" fmla="*/ -309 h 490139"/>
              <a:gd name="connsiteX9" fmla="*/ 678532 w 705007"/>
              <a:gd name="connsiteY9" fmla="*/ 24932 h 490139"/>
              <a:gd name="connsiteX10" fmla="*/ 541563 w 705007"/>
              <a:gd name="connsiteY10" fmla="*/ 83606 h 490139"/>
              <a:gd name="connsiteX11" fmla="*/ 494890 w 705007"/>
              <a:gd name="connsiteY11" fmla="*/ 208098 h 490139"/>
              <a:gd name="connsiteX12" fmla="*/ 510130 w 705007"/>
              <a:gd name="connsiteY12" fmla="*/ 282869 h 490139"/>
              <a:gd name="connsiteX13" fmla="*/ 555755 w 705007"/>
              <a:gd name="connsiteY13" fmla="*/ 258676 h 490139"/>
              <a:gd name="connsiteX14" fmla="*/ 598332 w 705007"/>
              <a:gd name="connsiteY14" fmla="*/ 251532 h 490139"/>
              <a:gd name="connsiteX15" fmla="*/ 677485 w 705007"/>
              <a:gd name="connsiteY15" fmla="*/ 286965 h 490139"/>
              <a:gd name="connsiteX16" fmla="*/ 704916 w 705007"/>
              <a:gd name="connsiteY16" fmla="*/ 359831 h 490139"/>
              <a:gd name="connsiteX17" fmla="*/ 659197 w 705007"/>
              <a:gd name="connsiteY17" fmla="*/ 456891 h 490139"/>
              <a:gd name="connsiteX18" fmla="*/ 290960 w 705007"/>
              <a:gd name="connsiteY18" fmla="*/ 457367 h 490139"/>
              <a:gd name="connsiteX19" fmla="*/ 290960 w 705007"/>
              <a:gd name="connsiteY19" fmla="*/ 457367 h 490139"/>
              <a:gd name="connsiteX20" fmla="*/ 185423 w 705007"/>
              <a:gd name="connsiteY20" fmla="*/ 489752 h 490139"/>
              <a:gd name="connsiteX21" fmla="*/ 48453 w 705007"/>
              <a:gd name="connsiteY21" fmla="*/ 428030 h 490139"/>
              <a:gd name="connsiteX22" fmla="*/ -29 w 705007"/>
              <a:gd name="connsiteY22" fmla="*/ 281345 h 490139"/>
              <a:gd name="connsiteX23" fmla="*/ 22260 w 705007"/>
              <a:gd name="connsiteY23" fmla="*/ 165045 h 490139"/>
              <a:gd name="connsiteX24" fmla="*/ 88935 w 705007"/>
              <a:gd name="connsiteY24" fmla="*/ 75034 h 490139"/>
              <a:gd name="connsiteX25" fmla="*/ 189423 w 705007"/>
              <a:gd name="connsiteY25" fmla="*/ 17884 h 490139"/>
              <a:gd name="connsiteX26" fmla="*/ 310105 w 705007"/>
              <a:gd name="connsiteY26" fmla="*/ -309 h 490139"/>
              <a:gd name="connsiteX27" fmla="*/ 310105 w 705007"/>
              <a:gd name="connsiteY27" fmla="*/ 24932 h 490139"/>
              <a:gd name="connsiteX28" fmla="*/ 173136 w 705007"/>
              <a:gd name="connsiteY28" fmla="*/ 83606 h 490139"/>
              <a:gd name="connsiteX29" fmla="*/ 126463 w 705007"/>
              <a:gd name="connsiteY29" fmla="*/ 208098 h 490139"/>
              <a:gd name="connsiteX30" fmla="*/ 141703 w 705007"/>
              <a:gd name="connsiteY30" fmla="*/ 282869 h 490139"/>
              <a:gd name="connsiteX31" fmla="*/ 187423 w 705007"/>
              <a:gd name="connsiteY31" fmla="*/ 258676 h 490139"/>
              <a:gd name="connsiteX32" fmla="*/ 230000 w 705007"/>
              <a:gd name="connsiteY32" fmla="*/ 251532 h 490139"/>
              <a:gd name="connsiteX33" fmla="*/ 309153 w 705007"/>
              <a:gd name="connsiteY33" fmla="*/ 286965 h 490139"/>
              <a:gd name="connsiteX34" fmla="*/ 336489 w 705007"/>
              <a:gd name="connsiteY34" fmla="*/ 359831 h 490139"/>
              <a:gd name="connsiteX35" fmla="*/ 290865 w 705007"/>
              <a:gd name="connsiteY35" fmla="*/ 456891 h 49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05007" h="490139">
                <a:moveTo>
                  <a:pt x="659197" y="457367"/>
                </a:moveTo>
                <a:lnTo>
                  <a:pt x="659197" y="457367"/>
                </a:lnTo>
                <a:cubicBezTo>
                  <a:pt x="628574" y="479484"/>
                  <a:pt x="591512" y="490867"/>
                  <a:pt x="553755" y="489752"/>
                </a:cubicBezTo>
                <a:cubicBezTo>
                  <a:pt x="494890" y="489752"/>
                  <a:pt x="448218" y="469560"/>
                  <a:pt x="413737" y="428030"/>
                </a:cubicBezTo>
                <a:cubicBezTo>
                  <a:pt x="379333" y="386997"/>
                  <a:pt x="360959" y="334885"/>
                  <a:pt x="362016" y="281345"/>
                </a:cubicBezTo>
                <a:cubicBezTo>
                  <a:pt x="361455" y="241036"/>
                  <a:pt x="370503" y="201174"/>
                  <a:pt x="388401" y="165045"/>
                </a:cubicBezTo>
                <a:cubicBezTo>
                  <a:pt x="404831" y="130546"/>
                  <a:pt x="428330" y="99875"/>
                  <a:pt x="457362" y="75034"/>
                </a:cubicBezTo>
                <a:cubicBezTo>
                  <a:pt x="486880" y="49755"/>
                  <a:pt x="520951" y="30362"/>
                  <a:pt x="557755" y="17884"/>
                </a:cubicBezTo>
                <a:cubicBezTo>
                  <a:pt x="596865" y="5749"/>
                  <a:pt x="637584" y="-385"/>
                  <a:pt x="678532" y="-309"/>
                </a:cubicBezTo>
                <a:lnTo>
                  <a:pt x="678532" y="24932"/>
                </a:lnTo>
                <a:cubicBezTo>
                  <a:pt x="617668" y="37124"/>
                  <a:pt x="571948" y="56270"/>
                  <a:pt x="541563" y="83606"/>
                </a:cubicBezTo>
                <a:cubicBezTo>
                  <a:pt x="511178" y="110943"/>
                  <a:pt x="494890" y="151424"/>
                  <a:pt x="494890" y="208098"/>
                </a:cubicBezTo>
                <a:cubicBezTo>
                  <a:pt x="494890" y="242483"/>
                  <a:pt x="499939" y="267725"/>
                  <a:pt x="510130" y="282869"/>
                </a:cubicBezTo>
                <a:cubicBezTo>
                  <a:pt x="523484" y="271706"/>
                  <a:pt x="539020" y="263467"/>
                  <a:pt x="555755" y="258676"/>
                </a:cubicBezTo>
                <a:cubicBezTo>
                  <a:pt x="569547" y="254313"/>
                  <a:pt x="583873" y="251913"/>
                  <a:pt x="598332" y="251532"/>
                </a:cubicBezTo>
                <a:cubicBezTo>
                  <a:pt x="628878" y="249951"/>
                  <a:pt x="658320" y="263133"/>
                  <a:pt x="677485" y="286965"/>
                </a:cubicBezTo>
                <a:cubicBezTo>
                  <a:pt x="695030" y="307206"/>
                  <a:pt x="704755" y="333047"/>
                  <a:pt x="704916" y="359831"/>
                </a:cubicBezTo>
                <a:cubicBezTo>
                  <a:pt x="704916" y="402313"/>
                  <a:pt x="689677" y="434669"/>
                  <a:pt x="659197" y="456891"/>
                </a:cubicBezTo>
                <a:close/>
                <a:moveTo>
                  <a:pt x="290960" y="457367"/>
                </a:moveTo>
                <a:lnTo>
                  <a:pt x="290960" y="457367"/>
                </a:lnTo>
                <a:cubicBezTo>
                  <a:pt x="260318" y="479503"/>
                  <a:pt x="223209" y="490886"/>
                  <a:pt x="185423" y="489752"/>
                </a:cubicBezTo>
                <a:cubicBezTo>
                  <a:pt x="127606" y="489752"/>
                  <a:pt x="80648" y="469560"/>
                  <a:pt x="48453" y="428030"/>
                </a:cubicBezTo>
                <a:cubicBezTo>
                  <a:pt x="15866" y="386187"/>
                  <a:pt x="-1261" y="334371"/>
                  <a:pt x="-29" y="281345"/>
                </a:cubicBezTo>
                <a:cubicBezTo>
                  <a:pt x="-833" y="241445"/>
                  <a:pt x="6761" y="201821"/>
                  <a:pt x="22260" y="165045"/>
                </a:cubicBezTo>
                <a:cubicBezTo>
                  <a:pt x="37914" y="130688"/>
                  <a:pt x="60633" y="100018"/>
                  <a:pt x="88935" y="75034"/>
                </a:cubicBezTo>
                <a:cubicBezTo>
                  <a:pt x="118481" y="49745"/>
                  <a:pt x="152590" y="30352"/>
                  <a:pt x="189423" y="17884"/>
                </a:cubicBezTo>
                <a:cubicBezTo>
                  <a:pt x="228495" y="5749"/>
                  <a:pt x="269186" y="-385"/>
                  <a:pt x="310105" y="-309"/>
                </a:cubicBezTo>
                <a:lnTo>
                  <a:pt x="310105" y="24932"/>
                </a:lnTo>
                <a:cubicBezTo>
                  <a:pt x="249240" y="37124"/>
                  <a:pt x="203616" y="56270"/>
                  <a:pt x="173136" y="83606"/>
                </a:cubicBezTo>
                <a:cubicBezTo>
                  <a:pt x="142656" y="110943"/>
                  <a:pt x="126463" y="151424"/>
                  <a:pt x="126463" y="208098"/>
                </a:cubicBezTo>
                <a:cubicBezTo>
                  <a:pt x="125368" y="233892"/>
                  <a:pt x="130607" y="259562"/>
                  <a:pt x="141703" y="282869"/>
                </a:cubicBezTo>
                <a:cubicBezTo>
                  <a:pt x="155095" y="271725"/>
                  <a:pt x="170669" y="263486"/>
                  <a:pt x="187423" y="258676"/>
                </a:cubicBezTo>
                <a:cubicBezTo>
                  <a:pt x="201215" y="254313"/>
                  <a:pt x="215541" y="251913"/>
                  <a:pt x="230000" y="251532"/>
                </a:cubicBezTo>
                <a:cubicBezTo>
                  <a:pt x="260547" y="249951"/>
                  <a:pt x="289988" y="263133"/>
                  <a:pt x="309153" y="286965"/>
                </a:cubicBezTo>
                <a:cubicBezTo>
                  <a:pt x="326631" y="307234"/>
                  <a:pt x="336318" y="333066"/>
                  <a:pt x="336489" y="359831"/>
                </a:cubicBezTo>
                <a:cubicBezTo>
                  <a:pt x="336489" y="402313"/>
                  <a:pt x="321278" y="434669"/>
                  <a:pt x="290865" y="456891"/>
                </a:cubicBezTo>
                <a:close/>
              </a:path>
            </a:pathLst>
          </a:custGeom>
          <a:solidFill>
            <a:schemeClr val="accent2"/>
          </a:solidFill>
          <a:ln w="9525" cap="flat">
            <a:noFill/>
            <a:prstDash val="solid"/>
            <a:miter/>
          </a:ln>
        </p:spPr>
        <p:txBody>
          <a:bodyPr rtlCol="0" anchor="ctr"/>
          <a:lstStyle/>
          <a:p>
            <a:endParaRPr lang="en-US"/>
          </a:p>
        </p:txBody>
      </p:sp>
      <p:grpSp>
        <p:nvGrpSpPr>
          <p:cNvPr id="42" name="Callout Light Down">
            <a:extLst>
              <a:ext uri="{FF2B5EF4-FFF2-40B4-BE49-F238E27FC236}">
                <a16:creationId xmlns:a16="http://schemas.microsoft.com/office/drawing/2014/main" id="{DFE84672-1F93-213B-D285-AADB35402C3F}"/>
              </a:ext>
            </a:extLst>
          </p:cNvPr>
          <p:cNvGrpSpPr/>
          <p:nvPr/>
        </p:nvGrpSpPr>
        <p:grpSpPr>
          <a:xfrm>
            <a:off x="6244037" y="3961805"/>
            <a:ext cx="4697044" cy="1435244"/>
            <a:chOff x="942975" y="1550084"/>
            <a:chExt cx="4697044" cy="1435244"/>
          </a:xfrm>
          <a:solidFill>
            <a:schemeClr val="bg2"/>
          </a:solidFill>
        </p:grpSpPr>
        <p:sp>
          <p:nvSpPr>
            <p:cNvPr id="43" name="Isosceles Triangle 23">
              <a:extLst>
                <a:ext uri="{FF2B5EF4-FFF2-40B4-BE49-F238E27FC236}">
                  <a16:creationId xmlns:a16="http://schemas.microsoft.com/office/drawing/2014/main" id="{04B4B823-DB4C-3BAF-7178-DEBFA42D5A1E}"/>
                </a:ext>
              </a:extLst>
            </p:cNvPr>
            <p:cNvSpPr/>
            <p:nvPr/>
          </p:nvSpPr>
          <p:spPr>
            <a:xfrm rot="10800000">
              <a:off x="1056340" y="2832052"/>
              <a:ext cx="177800" cy="153276"/>
            </a:xfrm>
            <a:prstGeom prst="triangle">
              <a:avLst/>
            </a:prstGeom>
            <a:gr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marL="0" marR="0" indent="0" algn="l" defTabSz="914400" rtl="0" eaLnBrk="1" fontAlgn="auto" latinLnBrk="0" hangingPunct="1">
                <a:lnSpc>
                  <a:spcPct val="100000"/>
                </a:lnSpc>
                <a:spcBef>
                  <a:spcPts val="0"/>
                </a:spcBef>
                <a:spcAft>
                  <a:spcPts val="0"/>
                </a:spcAft>
                <a:buClrTx/>
                <a:buSzTx/>
                <a:buFontTx/>
                <a:buNone/>
                <a:tabLst/>
              </a:pPr>
              <a:endParaRPr lang="en-US" sz="1200" dirty="0">
                <a:solidFill>
                  <a:schemeClr val="accent1"/>
                </a:solidFill>
              </a:endParaRPr>
            </a:p>
          </p:txBody>
        </p:sp>
        <p:sp>
          <p:nvSpPr>
            <p:cNvPr id="44" name="Rectangle: Rounded Corners 24">
              <a:extLst>
                <a:ext uri="{FF2B5EF4-FFF2-40B4-BE49-F238E27FC236}">
                  <a16:creationId xmlns:a16="http://schemas.microsoft.com/office/drawing/2014/main" id="{4224E261-F859-277F-FE2B-49BDC75E416F}"/>
                </a:ext>
              </a:extLst>
            </p:cNvPr>
            <p:cNvSpPr/>
            <p:nvPr/>
          </p:nvSpPr>
          <p:spPr>
            <a:xfrm>
              <a:off x="942975" y="1550084"/>
              <a:ext cx="4697044" cy="1305163"/>
            </a:xfrm>
            <a:prstGeom prst="roundRect">
              <a:avLst>
                <a:gd name="adj" fmla="val 2451"/>
              </a:avLst>
            </a:prstGeom>
            <a:gr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b">
              <a:spAutoFit/>
            </a:bodyPr>
            <a:lstStyle/>
            <a:p>
              <a:pPr>
                <a:buClrTx/>
              </a:pPr>
              <a:endParaRPr lang="en-US" sz="1200" b="1" dirty="0">
                <a:solidFill>
                  <a:schemeClr val="accent1"/>
                </a:solidFill>
              </a:endParaRPr>
            </a:p>
            <a:p>
              <a:pPr>
                <a:buClrTx/>
              </a:pPr>
              <a:br>
                <a:rPr lang="en-US" sz="1200" b="1" dirty="0">
                  <a:solidFill>
                    <a:schemeClr val="accent1"/>
                  </a:solidFill>
                </a:rPr>
              </a:br>
              <a:r>
                <a:rPr lang="en-US" sz="1200" spc="-40" dirty="0">
                  <a:solidFill>
                    <a:schemeClr val="tx2"/>
                  </a:solidFill>
                </a:rPr>
                <a:t>We originally purchased Metallic Office 365 Backup and have since expanded that deployment […] for File &amp; Object and VM &amp; Kubernetes Backup</a:t>
              </a:r>
              <a:r>
                <a:rPr lang="en-US" sz="1100" spc="-40" dirty="0">
                  <a:solidFill>
                    <a:schemeClr val="tx2"/>
                  </a:solidFill>
                </a:rPr>
                <a:t>. The </a:t>
              </a:r>
              <a:r>
                <a:rPr lang="en-US" sz="1200" spc="-40" dirty="0">
                  <a:solidFill>
                    <a:schemeClr val="accent2"/>
                  </a:solidFill>
                </a:rPr>
                <a:t>radical simplicity and unmatched scalability </a:t>
              </a:r>
              <a:r>
                <a:rPr lang="en-US" sz="1200" spc="-40" dirty="0">
                  <a:solidFill>
                    <a:schemeClr val="tx2"/>
                  </a:solidFill>
                </a:rPr>
                <a:t>of Metallic is allowing us to completely</a:t>
              </a:r>
              <a:r>
                <a:rPr lang="en-US" sz="1200" spc="-40" dirty="0">
                  <a:solidFill>
                    <a:schemeClr val="accent6"/>
                  </a:solidFill>
                </a:rPr>
                <a:t> </a:t>
              </a:r>
              <a:r>
                <a:rPr lang="en-US" sz="1200" spc="-40" dirty="0">
                  <a:solidFill>
                    <a:schemeClr val="accent2"/>
                  </a:solidFill>
                </a:rPr>
                <a:t>rethink how we protect our data.</a:t>
              </a:r>
            </a:p>
          </p:txBody>
        </p:sp>
      </p:grpSp>
      <p:sp>
        <p:nvSpPr>
          <p:cNvPr id="45" name="Graphic 5">
            <a:extLst>
              <a:ext uri="{FF2B5EF4-FFF2-40B4-BE49-F238E27FC236}">
                <a16:creationId xmlns:a16="http://schemas.microsoft.com/office/drawing/2014/main" id="{F140AE96-40D9-098D-45B0-454C28CE6380}"/>
              </a:ext>
            </a:extLst>
          </p:cNvPr>
          <p:cNvSpPr>
            <a:spLocks/>
          </p:cNvSpPr>
          <p:nvPr/>
        </p:nvSpPr>
        <p:spPr>
          <a:xfrm>
            <a:off x="6351238" y="4047128"/>
            <a:ext cx="472734" cy="330039"/>
          </a:xfrm>
          <a:custGeom>
            <a:avLst/>
            <a:gdLst>
              <a:gd name="connsiteX0" fmla="*/ 659197 w 705007"/>
              <a:gd name="connsiteY0" fmla="*/ 457367 h 490139"/>
              <a:gd name="connsiteX1" fmla="*/ 659197 w 705007"/>
              <a:gd name="connsiteY1" fmla="*/ 457367 h 490139"/>
              <a:gd name="connsiteX2" fmla="*/ 553755 w 705007"/>
              <a:gd name="connsiteY2" fmla="*/ 489752 h 490139"/>
              <a:gd name="connsiteX3" fmla="*/ 413737 w 705007"/>
              <a:gd name="connsiteY3" fmla="*/ 428030 h 490139"/>
              <a:gd name="connsiteX4" fmla="*/ 362016 w 705007"/>
              <a:gd name="connsiteY4" fmla="*/ 281345 h 490139"/>
              <a:gd name="connsiteX5" fmla="*/ 388401 w 705007"/>
              <a:gd name="connsiteY5" fmla="*/ 165045 h 490139"/>
              <a:gd name="connsiteX6" fmla="*/ 457362 w 705007"/>
              <a:gd name="connsiteY6" fmla="*/ 75034 h 490139"/>
              <a:gd name="connsiteX7" fmla="*/ 557755 w 705007"/>
              <a:gd name="connsiteY7" fmla="*/ 17884 h 490139"/>
              <a:gd name="connsiteX8" fmla="*/ 678532 w 705007"/>
              <a:gd name="connsiteY8" fmla="*/ -309 h 490139"/>
              <a:gd name="connsiteX9" fmla="*/ 678532 w 705007"/>
              <a:gd name="connsiteY9" fmla="*/ 24932 h 490139"/>
              <a:gd name="connsiteX10" fmla="*/ 541563 w 705007"/>
              <a:gd name="connsiteY10" fmla="*/ 83606 h 490139"/>
              <a:gd name="connsiteX11" fmla="*/ 494890 w 705007"/>
              <a:gd name="connsiteY11" fmla="*/ 208098 h 490139"/>
              <a:gd name="connsiteX12" fmla="*/ 510130 w 705007"/>
              <a:gd name="connsiteY12" fmla="*/ 282869 h 490139"/>
              <a:gd name="connsiteX13" fmla="*/ 555755 w 705007"/>
              <a:gd name="connsiteY13" fmla="*/ 258676 h 490139"/>
              <a:gd name="connsiteX14" fmla="*/ 598332 w 705007"/>
              <a:gd name="connsiteY14" fmla="*/ 251532 h 490139"/>
              <a:gd name="connsiteX15" fmla="*/ 677485 w 705007"/>
              <a:gd name="connsiteY15" fmla="*/ 286965 h 490139"/>
              <a:gd name="connsiteX16" fmla="*/ 704916 w 705007"/>
              <a:gd name="connsiteY16" fmla="*/ 359831 h 490139"/>
              <a:gd name="connsiteX17" fmla="*/ 659197 w 705007"/>
              <a:gd name="connsiteY17" fmla="*/ 456891 h 490139"/>
              <a:gd name="connsiteX18" fmla="*/ 290960 w 705007"/>
              <a:gd name="connsiteY18" fmla="*/ 457367 h 490139"/>
              <a:gd name="connsiteX19" fmla="*/ 290960 w 705007"/>
              <a:gd name="connsiteY19" fmla="*/ 457367 h 490139"/>
              <a:gd name="connsiteX20" fmla="*/ 185423 w 705007"/>
              <a:gd name="connsiteY20" fmla="*/ 489752 h 490139"/>
              <a:gd name="connsiteX21" fmla="*/ 48453 w 705007"/>
              <a:gd name="connsiteY21" fmla="*/ 428030 h 490139"/>
              <a:gd name="connsiteX22" fmla="*/ -29 w 705007"/>
              <a:gd name="connsiteY22" fmla="*/ 281345 h 490139"/>
              <a:gd name="connsiteX23" fmla="*/ 22260 w 705007"/>
              <a:gd name="connsiteY23" fmla="*/ 165045 h 490139"/>
              <a:gd name="connsiteX24" fmla="*/ 88935 w 705007"/>
              <a:gd name="connsiteY24" fmla="*/ 75034 h 490139"/>
              <a:gd name="connsiteX25" fmla="*/ 189423 w 705007"/>
              <a:gd name="connsiteY25" fmla="*/ 17884 h 490139"/>
              <a:gd name="connsiteX26" fmla="*/ 310105 w 705007"/>
              <a:gd name="connsiteY26" fmla="*/ -309 h 490139"/>
              <a:gd name="connsiteX27" fmla="*/ 310105 w 705007"/>
              <a:gd name="connsiteY27" fmla="*/ 24932 h 490139"/>
              <a:gd name="connsiteX28" fmla="*/ 173136 w 705007"/>
              <a:gd name="connsiteY28" fmla="*/ 83606 h 490139"/>
              <a:gd name="connsiteX29" fmla="*/ 126463 w 705007"/>
              <a:gd name="connsiteY29" fmla="*/ 208098 h 490139"/>
              <a:gd name="connsiteX30" fmla="*/ 141703 w 705007"/>
              <a:gd name="connsiteY30" fmla="*/ 282869 h 490139"/>
              <a:gd name="connsiteX31" fmla="*/ 187423 w 705007"/>
              <a:gd name="connsiteY31" fmla="*/ 258676 h 490139"/>
              <a:gd name="connsiteX32" fmla="*/ 230000 w 705007"/>
              <a:gd name="connsiteY32" fmla="*/ 251532 h 490139"/>
              <a:gd name="connsiteX33" fmla="*/ 309153 w 705007"/>
              <a:gd name="connsiteY33" fmla="*/ 286965 h 490139"/>
              <a:gd name="connsiteX34" fmla="*/ 336489 w 705007"/>
              <a:gd name="connsiteY34" fmla="*/ 359831 h 490139"/>
              <a:gd name="connsiteX35" fmla="*/ 290865 w 705007"/>
              <a:gd name="connsiteY35" fmla="*/ 456891 h 49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05007" h="490139">
                <a:moveTo>
                  <a:pt x="659197" y="457367"/>
                </a:moveTo>
                <a:lnTo>
                  <a:pt x="659197" y="457367"/>
                </a:lnTo>
                <a:cubicBezTo>
                  <a:pt x="628574" y="479484"/>
                  <a:pt x="591512" y="490867"/>
                  <a:pt x="553755" y="489752"/>
                </a:cubicBezTo>
                <a:cubicBezTo>
                  <a:pt x="494890" y="489752"/>
                  <a:pt x="448218" y="469560"/>
                  <a:pt x="413737" y="428030"/>
                </a:cubicBezTo>
                <a:cubicBezTo>
                  <a:pt x="379333" y="386997"/>
                  <a:pt x="360959" y="334885"/>
                  <a:pt x="362016" y="281345"/>
                </a:cubicBezTo>
                <a:cubicBezTo>
                  <a:pt x="361455" y="241036"/>
                  <a:pt x="370503" y="201174"/>
                  <a:pt x="388401" y="165045"/>
                </a:cubicBezTo>
                <a:cubicBezTo>
                  <a:pt x="404831" y="130546"/>
                  <a:pt x="428330" y="99875"/>
                  <a:pt x="457362" y="75034"/>
                </a:cubicBezTo>
                <a:cubicBezTo>
                  <a:pt x="486880" y="49755"/>
                  <a:pt x="520951" y="30362"/>
                  <a:pt x="557755" y="17884"/>
                </a:cubicBezTo>
                <a:cubicBezTo>
                  <a:pt x="596865" y="5749"/>
                  <a:pt x="637584" y="-385"/>
                  <a:pt x="678532" y="-309"/>
                </a:cubicBezTo>
                <a:lnTo>
                  <a:pt x="678532" y="24932"/>
                </a:lnTo>
                <a:cubicBezTo>
                  <a:pt x="617668" y="37124"/>
                  <a:pt x="571948" y="56270"/>
                  <a:pt x="541563" y="83606"/>
                </a:cubicBezTo>
                <a:cubicBezTo>
                  <a:pt x="511178" y="110943"/>
                  <a:pt x="494890" y="151424"/>
                  <a:pt x="494890" y="208098"/>
                </a:cubicBezTo>
                <a:cubicBezTo>
                  <a:pt x="494890" y="242483"/>
                  <a:pt x="499939" y="267725"/>
                  <a:pt x="510130" y="282869"/>
                </a:cubicBezTo>
                <a:cubicBezTo>
                  <a:pt x="523484" y="271706"/>
                  <a:pt x="539020" y="263467"/>
                  <a:pt x="555755" y="258676"/>
                </a:cubicBezTo>
                <a:cubicBezTo>
                  <a:pt x="569547" y="254313"/>
                  <a:pt x="583873" y="251913"/>
                  <a:pt x="598332" y="251532"/>
                </a:cubicBezTo>
                <a:cubicBezTo>
                  <a:pt x="628878" y="249951"/>
                  <a:pt x="658320" y="263133"/>
                  <a:pt x="677485" y="286965"/>
                </a:cubicBezTo>
                <a:cubicBezTo>
                  <a:pt x="695030" y="307206"/>
                  <a:pt x="704755" y="333047"/>
                  <a:pt x="704916" y="359831"/>
                </a:cubicBezTo>
                <a:cubicBezTo>
                  <a:pt x="704916" y="402313"/>
                  <a:pt x="689677" y="434669"/>
                  <a:pt x="659197" y="456891"/>
                </a:cubicBezTo>
                <a:close/>
                <a:moveTo>
                  <a:pt x="290960" y="457367"/>
                </a:moveTo>
                <a:lnTo>
                  <a:pt x="290960" y="457367"/>
                </a:lnTo>
                <a:cubicBezTo>
                  <a:pt x="260318" y="479503"/>
                  <a:pt x="223209" y="490886"/>
                  <a:pt x="185423" y="489752"/>
                </a:cubicBezTo>
                <a:cubicBezTo>
                  <a:pt x="127606" y="489752"/>
                  <a:pt x="80648" y="469560"/>
                  <a:pt x="48453" y="428030"/>
                </a:cubicBezTo>
                <a:cubicBezTo>
                  <a:pt x="15866" y="386187"/>
                  <a:pt x="-1261" y="334371"/>
                  <a:pt x="-29" y="281345"/>
                </a:cubicBezTo>
                <a:cubicBezTo>
                  <a:pt x="-833" y="241445"/>
                  <a:pt x="6761" y="201821"/>
                  <a:pt x="22260" y="165045"/>
                </a:cubicBezTo>
                <a:cubicBezTo>
                  <a:pt x="37914" y="130688"/>
                  <a:pt x="60633" y="100018"/>
                  <a:pt x="88935" y="75034"/>
                </a:cubicBezTo>
                <a:cubicBezTo>
                  <a:pt x="118481" y="49745"/>
                  <a:pt x="152590" y="30352"/>
                  <a:pt x="189423" y="17884"/>
                </a:cubicBezTo>
                <a:cubicBezTo>
                  <a:pt x="228495" y="5749"/>
                  <a:pt x="269186" y="-385"/>
                  <a:pt x="310105" y="-309"/>
                </a:cubicBezTo>
                <a:lnTo>
                  <a:pt x="310105" y="24932"/>
                </a:lnTo>
                <a:cubicBezTo>
                  <a:pt x="249240" y="37124"/>
                  <a:pt x="203616" y="56270"/>
                  <a:pt x="173136" y="83606"/>
                </a:cubicBezTo>
                <a:cubicBezTo>
                  <a:pt x="142656" y="110943"/>
                  <a:pt x="126463" y="151424"/>
                  <a:pt x="126463" y="208098"/>
                </a:cubicBezTo>
                <a:cubicBezTo>
                  <a:pt x="125368" y="233892"/>
                  <a:pt x="130607" y="259562"/>
                  <a:pt x="141703" y="282869"/>
                </a:cubicBezTo>
                <a:cubicBezTo>
                  <a:pt x="155095" y="271725"/>
                  <a:pt x="170669" y="263486"/>
                  <a:pt x="187423" y="258676"/>
                </a:cubicBezTo>
                <a:cubicBezTo>
                  <a:pt x="201215" y="254313"/>
                  <a:pt x="215541" y="251913"/>
                  <a:pt x="230000" y="251532"/>
                </a:cubicBezTo>
                <a:cubicBezTo>
                  <a:pt x="260547" y="249951"/>
                  <a:pt x="289988" y="263133"/>
                  <a:pt x="309153" y="286965"/>
                </a:cubicBezTo>
                <a:cubicBezTo>
                  <a:pt x="326631" y="307234"/>
                  <a:pt x="336318" y="333066"/>
                  <a:pt x="336489" y="359831"/>
                </a:cubicBezTo>
                <a:cubicBezTo>
                  <a:pt x="336489" y="402313"/>
                  <a:pt x="321278" y="434669"/>
                  <a:pt x="290865" y="456891"/>
                </a:cubicBezTo>
                <a:close/>
              </a:path>
            </a:pathLst>
          </a:custGeom>
          <a:solidFill>
            <a:schemeClr val="accent2"/>
          </a:solidFill>
          <a:ln w="9525" cap="flat">
            <a:noFill/>
            <a:prstDash val="solid"/>
            <a:miter/>
          </a:ln>
        </p:spPr>
        <p:txBody>
          <a:bodyPr rtlCol="0" anchor="ctr"/>
          <a:lstStyle/>
          <a:p>
            <a:endParaRPr lang="en-US"/>
          </a:p>
        </p:txBody>
      </p:sp>
      <p:cxnSp>
        <p:nvCxnSpPr>
          <p:cNvPr id="35" name="Straight Connector 34">
            <a:extLst>
              <a:ext uri="{FF2B5EF4-FFF2-40B4-BE49-F238E27FC236}">
                <a16:creationId xmlns:a16="http://schemas.microsoft.com/office/drawing/2014/main" id="{9FD9C093-B144-C418-B6EC-C22B1C304517}"/>
              </a:ext>
            </a:extLst>
          </p:cNvPr>
          <p:cNvCxnSpPr>
            <a:cxnSpLocks/>
          </p:cNvCxnSpPr>
          <p:nvPr/>
        </p:nvCxnSpPr>
        <p:spPr>
          <a:xfrm>
            <a:off x="2027723" y="6392899"/>
            <a:ext cx="0" cy="23093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36" name="Picture 35" descr="Background pattern&#10;&#10;Description automatically generated">
            <a:extLst>
              <a:ext uri="{FF2B5EF4-FFF2-40B4-BE49-F238E27FC236}">
                <a16:creationId xmlns:a16="http://schemas.microsoft.com/office/drawing/2014/main" id="{6F303019-3EE3-CE26-4348-66A00A2D2452}"/>
              </a:ext>
            </a:extLst>
          </p:cNvPr>
          <p:cNvPicPr>
            <a:picLocks noChangeAspect="1"/>
          </p:cNvPicPr>
          <p:nvPr/>
        </p:nvPicPr>
        <p:blipFill>
          <a:blip r:embed="rId7"/>
          <a:stretch>
            <a:fillRect/>
          </a:stretch>
        </p:blipFill>
        <p:spPr>
          <a:xfrm>
            <a:off x="2162998" y="6434973"/>
            <a:ext cx="1122453" cy="197552"/>
          </a:xfrm>
          <a:prstGeom prst="rect">
            <a:avLst/>
          </a:prstGeom>
        </p:spPr>
      </p:pic>
    </p:spTree>
    <p:extLst>
      <p:ext uri="{BB962C8B-B14F-4D97-AF65-F5344CB8AC3E}">
        <p14:creationId xmlns:p14="http://schemas.microsoft.com/office/powerpoint/2010/main" val="2585920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1B82C-5C3D-59B9-1B48-C15AC24167D6}"/>
              </a:ext>
            </a:extLst>
          </p:cNvPr>
          <p:cNvSpPr>
            <a:spLocks noGrp="1"/>
          </p:cNvSpPr>
          <p:nvPr>
            <p:ph type="title"/>
          </p:nvPr>
        </p:nvSpPr>
        <p:spPr>
          <a:xfrm>
            <a:off x="508000" y="292100"/>
            <a:ext cx="8879840" cy="1160462"/>
          </a:xfrm>
        </p:spPr>
        <p:txBody>
          <a:bodyPr/>
          <a:lstStyle/>
          <a:p>
            <a:r>
              <a:rPr lang="en-US" dirty="0"/>
              <a:t>Trust Commvault’s SaaS line</a:t>
            </a:r>
            <a:r>
              <a:rPr lang="en-US"/>
              <a:t>, Metallic </a:t>
            </a:r>
            <a:r>
              <a:rPr lang="en-US" dirty="0"/>
              <a:t>for Microsoft365 Backup</a:t>
            </a:r>
          </a:p>
        </p:txBody>
      </p:sp>
      <p:sp>
        <p:nvSpPr>
          <p:cNvPr id="4" name="Content Placeholder 3">
            <a:extLst>
              <a:ext uri="{FF2B5EF4-FFF2-40B4-BE49-F238E27FC236}">
                <a16:creationId xmlns:a16="http://schemas.microsoft.com/office/drawing/2014/main" id="{BAEC0E54-473F-03E1-7AF5-4B6CECD20756}"/>
              </a:ext>
            </a:extLst>
          </p:cNvPr>
          <p:cNvSpPr>
            <a:spLocks noGrp="1"/>
          </p:cNvSpPr>
          <p:nvPr>
            <p:ph sz="quarter" idx="16"/>
          </p:nvPr>
        </p:nvSpPr>
        <p:spPr>
          <a:xfrm>
            <a:off x="6191249" y="1741369"/>
            <a:ext cx="5492750" cy="321480"/>
          </a:xfrm>
        </p:spPr>
        <p:txBody>
          <a:bodyPr/>
          <a:lstStyle/>
          <a:p>
            <a:r>
              <a:rPr lang="en-US" b="1" dirty="0">
                <a:latin typeface="Arial" panose="020B0604020202020204" pitchFamily="34" charset="0"/>
                <a:cs typeface="Arial" panose="020B0604020202020204" pitchFamily="34" charset="0"/>
                <a:sym typeface="Verlag Book"/>
              </a:rPr>
              <a:t>Total protection for your Microsoft investment</a:t>
            </a:r>
            <a:endParaRPr lang="en-US" sz="1400" spc="-40" dirty="0">
              <a:solidFill>
                <a:srgbClr val="0B2E44"/>
              </a:solidFill>
              <a:latin typeface="Work Sans"/>
            </a:endParaRPr>
          </a:p>
        </p:txBody>
      </p:sp>
      <p:sp>
        <p:nvSpPr>
          <p:cNvPr id="5" name="Footer Placeholder 4">
            <a:extLst>
              <a:ext uri="{FF2B5EF4-FFF2-40B4-BE49-F238E27FC236}">
                <a16:creationId xmlns:a16="http://schemas.microsoft.com/office/drawing/2014/main" id="{54E712C9-1BD3-F4F0-4DCA-E99E680A1042}"/>
              </a:ext>
            </a:extLst>
          </p:cNvPr>
          <p:cNvSpPr>
            <a:spLocks noGrp="1"/>
          </p:cNvSpPr>
          <p:nvPr>
            <p:ph type="ftr" sz="quarter" idx="18"/>
          </p:nvPr>
        </p:nvSpPr>
        <p:spPr/>
        <p:txBody>
          <a:bodyPr/>
          <a:lstStyle/>
          <a:p>
            <a:r>
              <a:rPr lang="en-US"/>
              <a:t>Copyright © 2022 Commvault  |  All Rights Reserved</a:t>
            </a:r>
          </a:p>
        </p:txBody>
      </p:sp>
      <p:sp>
        <p:nvSpPr>
          <p:cNvPr id="6" name="Slide Number Placeholder 5">
            <a:extLst>
              <a:ext uri="{FF2B5EF4-FFF2-40B4-BE49-F238E27FC236}">
                <a16:creationId xmlns:a16="http://schemas.microsoft.com/office/drawing/2014/main" id="{AFC1CB0E-FDD5-DB85-F5B5-1EB2EAC97D55}"/>
              </a:ext>
            </a:extLst>
          </p:cNvPr>
          <p:cNvSpPr>
            <a:spLocks noGrp="1"/>
          </p:cNvSpPr>
          <p:nvPr>
            <p:ph type="sldNum" sz="quarter" idx="19"/>
          </p:nvPr>
        </p:nvSpPr>
        <p:spPr/>
        <p:txBody>
          <a:bodyPr/>
          <a:lstStyle/>
          <a:p>
            <a:fld id="{07B3607E-E1C3-4266-9CAB-24052C78EA25}" type="slidenum">
              <a:rPr lang="en-US" smtClean="0"/>
              <a:pPr/>
              <a:t>12</a:t>
            </a:fld>
            <a:endParaRPr lang="en-US"/>
          </a:p>
        </p:txBody>
      </p:sp>
      <p:pic>
        <p:nvPicPr>
          <p:cNvPr id="8" name="Picture 7">
            <a:extLst>
              <a:ext uri="{FF2B5EF4-FFF2-40B4-BE49-F238E27FC236}">
                <a16:creationId xmlns:a16="http://schemas.microsoft.com/office/drawing/2014/main" id="{0C7D817A-0EBC-A876-20C5-820A9F3D7C87}"/>
              </a:ext>
            </a:extLst>
          </p:cNvPr>
          <p:cNvPicPr>
            <a:picLocks noChangeAspect="1"/>
          </p:cNvPicPr>
          <p:nvPr/>
        </p:nvPicPr>
        <p:blipFill rotWithShape="1">
          <a:blip r:embed="rId3"/>
          <a:srcRect l="-1" t="-42" r="-513" b="-14"/>
          <a:stretch/>
        </p:blipFill>
        <p:spPr>
          <a:xfrm>
            <a:off x="508001" y="1741369"/>
            <a:ext cx="5151119" cy="4354631"/>
          </a:xfrm>
          <a:prstGeom prst="rect">
            <a:avLst/>
          </a:prstGeom>
          <a:effectLst/>
        </p:spPr>
      </p:pic>
      <p:sp>
        <p:nvSpPr>
          <p:cNvPr id="9" name="TextBox 8">
            <a:extLst>
              <a:ext uri="{FF2B5EF4-FFF2-40B4-BE49-F238E27FC236}">
                <a16:creationId xmlns:a16="http://schemas.microsoft.com/office/drawing/2014/main" id="{A6EF116F-2BCD-73DA-08CF-0C2E51F4E19C}"/>
              </a:ext>
            </a:extLst>
          </p:cNvPr>
          <p:cNvSpPr txBox="1"/>
          <p:nvPr/>
        </p:nvSpPr>
        <p:spPr>
          <a:xfrm>
            <a:off x="7304940" y="2444658"/>
            <a:ext cx="3495140" cy="3308598"/>
          </a:xfrm>
          <a:prstGeom prst="rect">
            <a:avLst/>
          </a:prstGeom>
          <a:noFill/>
        </p:spPr>
        <p:txBody>
          <a:bodyPr wrap="square" lIns="0" tIns="0" rIns="0" bIns="0" rtlCol="0">
            <a:spAutoFit/>
          </a:bodyPr>
          <a:lstStyle/>
          <a:p>
            <a:pPr>
              <a:spcAft>
                <a:spcPts val="3000"/>
              </a:spcAft>
              <a:buClrTx/>
              <a:defRPr/>
            </a:pPr>
            <a:r>
              <a:rPr lang="en-US" b="1" dirty="0">
                <a:solidFill>
                  <a:schemeClr val="tx2"/>
                </a:solidFill>
                <a:latin typeface="Work Sans" panose="020B0604020202020204" charset="0"/>
                <a:ea typeface="+mn-lt"/>
                <a:cs typeface="+mn-lt"/>
              </a:rPr>
              <a:t>Comprehensive coverage </a:t>
            </a:r>
            <a:r>
              <a:rPr lang="en-US" spc="-40" dirty="0">
                <a:solidFill>
                  <a:schemeClr val="tx2"/>
                </a:solidFill>
                <a:latin typeface="Work Sans"/>
              </a:rPr>
              <a:t>of Exchange, OneDrive, SharePoint, Teams, and more</a:t>
            </a:r>
          </a:p>
          <a:p>
            <a:pPr>
              <a:spcAft>
                <a:spcPts val="3000"/>
              </a:spcAft>
              <a:defRPr/>
            </a:pPr>
            <a:r>
              <a:rPr lang="en-US" b="1" dirty="0">
                <a:solidFill>
                  <a:schemeClr val="tx2"/>
                </a:solidFill>
                <a:latin typeface="Work Sans" panose="020B0604020202020204" charset="0"/>
                <a:ea typeface="+mn-lt"/>
                <a:cs typeface="+mn-lt"/>
              </a:rPr>
              <a:t>Highly performant </a:t>
            </a:r>
            <a:r>
              <a:rPr lang="en-US" spc="-40" dirty="0">
                <a:solidFill>
                  <a:schemeClr val="tx2"/>
                </a:solidFill>
                <a:latin typeface="Work Sans"/>
              </a:rPr>
              <a:t>with</a:t>
            </a:r>
            <a:r>
              <a:rPr lang="en-US" b="1" dirty="0">
                <a:solidFill>
                  <a:schemeClr val="tx2"/>
                </a:solidFill>
                <a:latin typeface="Work Sans" panose="020B0604020202020204" charset="0"/>
                <a:ea typeface="+mn-lt"/>
                <a:cs typeface="+mn-lt"/>
              </a:rPr>
              <a:t> </a:t>
            </a:r>
            <a:r>
              <a:rPr lang="en-US" spc="-40" dirty="0">
                <a:solidFill>
                  <a:schemeClr val="tx2"/>
                </a:solidFill>
                <a:latin typeface="Work Sans"/>
              </a:rPr>
              <a:t>granular search and flexible point-in-time/out-of-place restore options</a:t>
            </a:r>
          </a:p>
          <a:p>
            <a:pPr>
              <a:spcAft>
                <a:spcPts val="3000"/>
              </a:spcAft>
              <a:buClrTx/>
              <a:defRPr/>
            </a:pPr>
            <a:r>
              <a:rPr lang="en-US" b="1" dirty="0">
                <a:solidFill>
                  <a:schemeClr val="tx2"/>
                </a:solidFill>
                <a:latin typeface="Work Sans" panose="020B0604020202020204" charset="0"/>
                <a:ea typeface="+mn-lt"/>
                <a:cs typeface="+mn-lt"/>
              </a:rPr>
              <a:t>All inclusive TCO</a:t>
            </a:r>
            <a:r>
              <a:rPr lang="en-US" spc="-40" dirty="0">
                <a:solidFill>
                  <a:schemeClr val="tx2"/>
                </a:solidFill>
                <a:latin typeface="Work Sans"/>
              </a:rPr>
              <a:t> via unlimited Azure storage with unlimited retention built-in</a:t>
            </a:r>
          </a:p>
          <a:p>
            <a:pPr>
              <a:spcAft>
                <a:spcPts val="3000"/>
              </a:spcAft>
              <a:defRPr/>
            </a:pPr>
            <a:r>
              <a:rPr lang="en-US" b="1" dirty="0">
                <a:solidFill>
                  <a:schemeClr val="tx2"/>
                </a:solidFill>
                <a:latin typeface="Work Sans" panose="020B0604020202020204" charset="0"/>
                <a:ea typeface="+mn-lt"/>
                <a:cs typeface="+mn-lt"/>
              </a:rPr>
              <a:t>Robust controls</a:t>
            </a:r>
            <a:r>
              <a:rPr lang="en-US" spc="-40" dirty="0">
                <a:solidFill>
                  <a:schemeClr val="tx2"/>
                </a:solidFill>
                <a:latin typeface="Work Sans"/>
              </a:rPr>
              <a:t>, hardened security, and intuitive eDiscovery to meet SLA regulatory requirements</a:t>
            </a:r>
          </a:p>
        </p:txBody>
      </p:sp>
      <p:pic>
        <p:nvPicPr>
          <p:cNvPr id="10" name="Picture 9" descr="A screenshot of a computer screen&#10;&#10;Description automatically generated with medium confidence">
            <a:extLst>
              <a:ext uri="{FF2B5EF4-FFF2-40B4-BE49-F238E27FC236}">
                <a16:creationId xmlns:a16="http://schemas.microsoft.com/office/drawing/2014/main" id="{9853E90D-806B-084F-A5BA-CB5BAA6AF9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620" y="2105331"/>
            <a:ext cx="4890062" cy="3854320"/>
          </a:xfrm>
          <a:prstGeom prst="rect">
            <a:avLst/>
          </a:prstGeom>
          <a:ln>
            <a:solidFill>
              <a:schemeClr val="accent6">
                <a:lumMod val="85000"/>
              </a:schemeClr>
            </a:solidFill>
          </a:ln>
        </p:spPr>
      </p:pic>
      <p:pic>
        <p:nvPicPr>
          <p:cNvPr id="14" name="Picture 13">
            <a:extLst>
              <a:ext uri="{FF2B5EF4-FFF2-40B4-BE49-F238E27FC236}">
                <a16:creationId xmlns:a16="http://schemas.microsoft.com/office/drawing/2014/main" id="{E2031487-45C0-A87E-240A-0B5784038948}"/>
              </a:ext>
            </a:extLst>
          </p:cNvPr>
          <p:cNvPicPr>
            <a:picLocks noChangeAspect="1"/>
          </p:cNvPicPr>
          <p:nvPr/>
        </p:nvPicPr>
        <p:blipFill>
          <a:blip r:embed="rId5"/>
          <a:stretch>
            <a:fillRect/>
          </a:stretch>
        </p:blipFill>
        <p:spPr>
          <a:xfrm>
            <a:off x="6424297" y="4251592"/>
            <a:ext cx="647700" cy="482600"/>
          </a:xfrm>
          <a:prstGeom prst="rect">
            <a:avLst/>
          </a:prstGeom>
        </p:spPr>
      </p:pic>
      <p:pic>
        <p:nvPicPr>
          <p:cNvPr id="15" name="Picture 14">
            <a:extLst>
              <a:ext uri="{FF2B5EF4-FFF2-40B4-BE49-F238E27FC236}">
                <a16:creationId xmlns:a16="http://schemas.microsoft.com/office/drawing/2014/main" id="{F2A7BA14-51C9-8B3E-2CBA-B3E399F120F1}"/>
              </a:ext>
            </a:extLst>
          </p:cNvPr>
          <p:cNvPicPr>
            <a:picLocks noChangeAspect="1"/>
          </p:cNvPicPr>
          <p:nvPr/>
        </p:nvPicPr>
        <p:blipFill>
          <a:blip r:embed="rId6"/>
          <a:stretch>
            <a:fillRect/>
          </a:stretch>
        </p:blipFill>
        <p:spPr>
          <a:xfrm>
            <a:off x="6468747" y="5125248"/>
            <a:ext cx="558800" cy="558800"/>
          </a:xfrm>
          <a:prstGeom prst="rect">
            <a:avLst/>
          </a:prstGeom>
        </p:spPr>
      </p:pic>
      <p:pic>
        <p:nvPicPr>
          <p:cNvPr id="16" name="Picture 15">
            <a:extLst>
              <a:ext uri="{FF2B5EF4-FFF2-40B4-BE49-F238E27FC236}">
                <a16:creationId xmlns:a16="http://schemas.microsoft.com/office/drawing/2014/main" id="{8447E8B3-127C-C78A-F1D8-9A2F160B5E27}"/>
              </a:ext>
            </a:extLst>
          </p:cNvPr>
          <p:cNvPicPr>
            <a:picLocks noChangeAspect="1"/>
          </p:cNvPicPr>
          <p:nvPr/>
        </p:nvPicPr>
        <p:blipFill>
          <a:blip r:embed="rId7"/>
          <a:stretch>
            <a:fillRect/>
          </a:stretch>
        </p:blipFill>
        <p:spPr>
          <a:xfrm>
            <a:off x="6443347" y="2396854"/>
            <a:ext cx="609600" cy="546100"/>
          </a:xfrm>
          <a:prstGeom prst="rect">
            <a:avLst/>
          </a:prstGeom>
        </p:spPr>
      </p:pic>
      <p:pic>
        <p:nvPicPr>
          <p:cNvPr id="17" name="Picture 16">
            <a:extLst>
              <a:ext uri="{FF2B5EF4-FFF2-40B4-BE49-F238E27FC236}">
                <a16:creationId xmlns:a16="http://schemas.microsoft.com/office/drawing/2014/main" id="{9EA849F0-5B59-64B6-D00B-653219875804}"/>
              </a:ext>
            </a:extLst>
          </p:cNvPr>
          <p:cNvPicPr>
            <a:picLocks noChangeAspect="1"/>
          </p:cNvPicPr>
          <p:nvPr/>
        </p:nvPicPr>
        <p:blipFill>
          <a:blip r:embed="rId8"/>
          <a:stretch>
            <a:fillRect/>
          </a:stretch>
        </p:blipFill>
        <p:spPr>
          <a:xfrm>
            <a:off x="6506847" y="3372483"/>
            <a:ext cx="482600" cy="419100"/>
          </a:xfrm>
          <a:prstGeom prst="rect">
            <a:avLst/>
          </a:prstGeom>
        </p:spPr>
      </p:pic>
      <p:cxnSp>
        <p:nvCxnSpPr>
          <p:cNvPr id="18" name="Straight Connector 17">
            <a:extLst>
              <a:ext uri="{FF2B5EF4-FFF2-40B4-BE49-F238E27FC236}">
                <a16:creationId xmlns:a16="http://schemas.microsoft.com/office/drawing/2014/main" id="{183F15B9-48D5-05C1-042F-E9B7C16534BF}"/>
              </a:ext>
            </a:extLst>
          </p:cNvPr>
          <p:cNvCxnSpPr>
            <a:cxnSpLocks/>
          </p:cNvCxnSpPr>
          <p:nvPr/>
        </p:nvCxnSpPr>
        <p:spPr>
          <a:xfrm>
            <a:off x="2027723" y="6392899"/>
            <a:ext cx="0" cy="23093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9" name="Picture 18" descr="Background pattern&#10;&#10;Description automatically generated">
            <a:extLst>
              <a:ext uri="{FF2B5EF4-FFF2-40B4-BE49-F238E27FC236}">
                <a16:creationId xmlns:a16="http://schemas.microsoft.com/office/drawing/2014/main" id="{E6A07429-88EA-D324-0A56-20586A6F8F2E}"/>
              </a:ext>
            </a:extLst>
          </p:cNvPr>
          <p:cNvPicPr>
            <a:picLocks noChangeAspect="1"/>
          </p:cNvPicPr>
          <p:nvPr/>
        </p:nvPicPr>
        <p:blipFill>
          <a:blip r:embed="rId9"/>
          <a:stretch>
            <a:fillRect/>
          </a:stretch>
        </p:blipFill>
        <p:spPr>
          <a:xfrm>
            <a:off x="2162998" y="6434973"/>
            <a:ext cx="1122453" cy="197552"/>
          </a:xfrm>
          <a:prstGeom prst="rect">
            <a:avLst/>
          </a:prstGeom>
        </p:spPr>
      </p:pic>
    </p:spTree>
    <p:extLst>
      <p:ext uri="{BB962C8B-B14F-4D97-AF65-F5344CB8AC3E}">
        <p14:creationId xmlns:p14="http://schemas.microsoft.com/office/powerpoint/2010/main" val="3570173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008AD7C-4F84-DFAE-2F10-084527585C41}"/>
              </a:ext>
            </a:extLst>
          </p:cNvPr>
          <p:cNvSpPr>
            <a:spLocks noGrp="1"/>
          </p:cNvSpPr>
          <p:nvPr>
            <p:ph type="title"/>
          </p:nvPr>
        </p:nvSpPr>
        <p:spPr>
          <a:xfrm>
            <a:off x="507998" y="2919052"/>
            <a:ext cx="6942669" cy="2580520"/>
          </a:xfrm>
        </p:spPr>
        <p:txBody>
          <a:bodyPr/>
          <a:lstStyle/>
          <a:p>
            <a:r>
              <a:rPr lang="en-US" sz="4800" dirty="0"/>
              <a:t>KUBERNETES DATA PROTECTION FOR GOVERNMENT AGENCIES</a:t>
            </a:r>
            <a:br>
              <a:rPr lang="en-US" sz="4800" dirty="0"/>
            </a:br>
            <a:endParaRPr lang="en-US" sz="4800" dirty="0"/>
          </a:p>
        </p:txBody>
      </p:sp>
      <p:sp>
        <p:nvSpPr>
          <p:cNvPr id="4" name="Footer Placeholder 3">
            <a:extLst>
              <a:ext uri="{FF2B5EF4-FFF2-40B4-BE49-F238E27FC236}">
                <a16:creationId xmlns:a16="http://schemas.microsoft.com/office/drawing/2014/main" id="{18A25D5A-3D88-EF59-5913-9B064ABC3B53}"/>
              </a:ext>
            </a:extLst>
          </p:cNvPr>
          <p:cNvSpPr>
            <a:spLocks noGrp="1"/>
          </p:cNvSpPr>
          <p:nvPr>
            <p:ph type="ftr" sz="quarter" idx="22"/>
          </p:nvPr>
        </p:nvSpPr>
        <p:spPr/>
        <p:txBody>
          <a:bodyPr/>
          <a:lstStyle/>
          <a:p>
            <a:r>
              <a:rPr lang="en-US"/>
              <a:t>Copyright © 2022 Commvault  |  All Rights Reserved</a:t>
            </a:r>
          </a:p>
        </p:txBody>
      </p:sp>
      <p:pic>
        <p:nvPicPr>
          <p:cNvPr id="7" name="Picture Placeholder 6" descr="A picture containing outdoor, day&#10;&#10;Description automatically generated">
            <a:extLst>
              <a:ext uri="{FF2B5EF4-FFF2-40B4-BE49-F238E27FC236}">
                <a16:creationId xmlns:a16="http://schemas.microsoft.com/office/drawing/2014/main" id="{5EEFD2A9-7803-6350-FA18-07D871C3DA72}"/>
              </a:ext>
            </a:extLst>
          </p:cNvPr>
          <p:cNvPicPr>
            <a:picLocks noGrp="1" noChangeAspect="1"/>
          </p:cNvPicPr>
          <p:nvPr>
            <p:ph type="pic" sz="quarter" idx="20"/>
          </p:nvPr>
        </p:nvPicPr>
        <p:blipFill>
          <a:blip r:embed="rId3"/>
          <a:srcRect l="1824" r="1824"/>
          <a:stretch>
            <a:fillRect/>
          </a:stretch>
        </p:blipFill>
        <p:spPr/>
      </p:pic>
      <p:pic>
        <p:nvPicPr>
          <p:cNvPr id="11" name="Picture 10" descr="A picture containing text, clipart&#10;&#10;Description automatically generated">
            <a:extLst>
              <a:ext uri="{FF2B5EF4-FFF2-40B4-BE49-F238E27FC236}">
                <a16:creationId xmlns:a16="http://schemas.microsoft.com/office/drawing/2014/main" id="{F941034D-027F-36E8-5445-1DF489C89C31}"/>
              </a:ext>
            </a:extLst>
          </p:cNvPr>
          <p:cNvPicPr>
            <a:picLocks noChangeAspect="1"/>
          </p:cNvPicPr>
          <p:nvPr/>
        </p:nvPicPr>
        <p:blipFill>
          <a:blip r:embed="rId4"/>
          <a:stretch>
            <a:fillRect/>
          </a:stretch>
        </p:blipFill>
        <p:spPr>
          <a:xfrm>
            <a:off x="3202846" y="784970"/>
            <a:ext cx="1689845" cy="297413"/>
          </a:xfrm>
          <a:prstGeom prst="rect">
            <a:avLst/>
          </a:prstGeom>
        </p:spPr>
      </p:pic>
    </p:spTree>
    <p:extLst>
      <p:ext uri="{BB962C8B-B14F-4D97-AF65-F5344CB8AC3E}">
        <p14:creationId xmlns:p14="http://schemas.microsoft.com/office/powerpoint/2010/main" val="1227093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Rounded Corners 36">
            <a:extLst>
              <a:ext uri="{FF2B5EF4-FFF2-40B4-BE49-F238E27FC236}">
                <a16:creationId xmlns:a16="http://schemas.microsoft.com/office/drawing/2014/main" id="{AE583556-17C0-E767-A6BB-18CC8493693E}"/>
              </a:ext>
            </a:extLst>
          </p:cNvPr>
          <p:cNvSpPr/>
          <p:nvPr/>
        </p:nvSpPr>
        <p:spPr>
          <a:xfrm>
            <a:off x="1670003" y="4397782"/>
            <a:ext cx="3970792" cy="1124712"/>
          </a:xfrm>
          <a:prstGeom prst="roundRect">
            <a:avLst>
              <a:gd name="adj" fmla="val 3795"/>
            </a:avLst>
          </a:prstGeom>
          <a:solidFill>
            <a:schemeClr val="bg1"/>
          </a:solidFill>
          <a:ln w="12700">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lstStyle/>
          <a:p>
            <a:pPr marL="0" marR="0" indent="0" algn="l" defTabSz="914400" rtl="0" eaLnBrk="1" fontAlgn="auto" latinLnBrk="0" hangingPunct="1">
              <a:lnSpc>
                <a:spcPct val="100000"/>
              </a:lnSpc>
              <a:spcBef>
                <a:spcPts val="0"/>
              </a:spcBef>
              <a:spcAft>
                <a:spcPts val="0"/>
              </a:spcAft>
              <a:buClrTx/>
              <a:buSzTx/>
              <a:buFontTx/>
              <a:buNone/>
              <a:tabLst/>
            </a:pPr>
            <a:endParaRPr lang="en-US" sz="1200" spc="-10" dirty="0">
              <a:solidFill>
                <a:schemeClr val="bg2"/>
              </a:solidFill>
            </a:endParaRPr>
          </a:p>
        </p:txBody>
      </p:sp>
      <p:sp>
        <p:nvSpPr>
          <p:cNvPr id="51" name="Rectangle: Rounded Corners 36">
            <a:extLst>
              <a:ext uri="{FF2B5EF4-FFF2-40B4-BE49-F238E27FC236}">
                <a16:creationId xmlns:a16="http://schemas.microsoft.com/office/drawing/2014/main" id="{118BADAF-0EBE-1CBB-729C-17E4F8C00868}"/>
              </a:ext>
            </a:extLst>
          </p:cNvPr>
          <p:cNvSpPr/>
          <p:nvPr/>
        </p:nvSpPr>
        <p:spPr>
          <a:xfrm>
            <a:off x="7098694" y="2187183"/>
            <a:ext cx="3970792" cy="1124712"/>
          </a:xfrm>
          <a:prstGeom prst="roundRect">
            <a:avLst>
              <a:gd name="adj" fmla="val 3795"/>
            </a:avLst>
          </a:prstGeom>
          <a:solidFill>
            <a:schemeClr val="bg1"/>
          </a:solidFill>
          <a:ln w="12700">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lstStyle/>
          <a:p>
            <a:pPr marL="0" marR="0" indent="0" algn="l" defTabSz="914400" rtl="0" eaLnBrk="1" fontAlgn="auto" latinLnBrk="0" hangingPunct="1">
              <a:lnSpc>
                <a:spcPct val="100000"/>
              </a:lnSpc>
              <a:spcBef>
                <a:spcPts val="0"/>
              </a:spcBef>
              <a:spcAft>
                <a:spcPts val="0"/>
              </a:spcAft>
              <a:buClrTx/>
              <a:buSzTx/>
              <a:buFontTx/>
              <a:buNone/>
              <a:tabLst/>
            </a:pPr>
            <a:endParaRPr lang="en-US" sz="1200" spc="-10" dirty="0">
              <a:solidFill>
                <a:schemeClr val="bg2"/>
              </a:solidFill>
            </a:endParaRPr>
          </a:p>
        </p:txBody>
      </p:sp>
      <p:sp>
        <p:nvSpPr>
          <p:cNvPr id="52" name="Rectangle: Rounded Corners 36">
            <a:extLst>
              <a:ext uri="{FF2B5EF4-FFF2-40B4-BE49-F238E27FC236}">
                <a16:creationId xmlns:a16="http://schemas.microsoft.com/office/drawing/2014/main" id="{D9531A3F-9CE8-182E-AAF5-CBCD3ADE8DF8}"/>
              </a:ext>
            </a:extLst>
          </p:cNvPr>
          <p:cNvSpPr/>
          <p:nvPr/>
        </p:nvSpPr>
        <p:spPr>
          <a:xfrm>
            <a:off x="1670003" y="2187183"/>
            <a:ext cx="3970792" cy="1124712"/>
          </a:xfrm>
          <a:prstGeom prst="roundRect">
            <a:avLst>
              <a:gd name="adj" fmla="val 3795"/>
            </a:avLst>
          </a:prstGeom>
          <a:solidFill>
            <a:schemeClr val="bg1"/>
          </a:solidFill>
          <a:ln w="12700">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lstStyle/>
          <a:p>
            <a:pPr marL="0" marR="0" indent="0" algn="l" defTabSz="914400" rtl="0" eaLnBrk="1" fontAlgn="auto" latinLnBrk="0" hangingPunct="1">
              <a:lnSpc>
                <a:spcPct val="100000"/>
              </a:lnSpc>
              <a:spcBef>
                <a:spcPts val="0"/>
              </a:spcBef>
              <a:spcAft>
                <a:spcPts val="0"/>
              </a:spcAft>
              <a:buClrTx/>
              <a:buSzTx/>
              <a:buFontTx/>
              <a:buNone/>
              <a:tabLst/>
            </a:pPr>
            <a:endParaRPr lang="en-US" sz="1200" spc="-10" dirty="0">
              <a:solidFill>
                <a:schemeClr val="bg2"/>
              </a:solidFill>
            </a:endParaRPr>
          </a:p>
        </p:txBody>
      </p:sp>
      <p:sp>
        <p:nvSpPr>
          <p:cNvPr id="49" name="Rectangle: Rounded Corners 36">
            <a:extLst>
              <a:ext uri="{FF2B5EF4-FFF2-40B4-BE49-F238E27FC236}">
                <a16:creationId xmlns:a16="http://schemas.microsoft.com/office/drawing/2014/main" id="{130984C0-3CC2-D23F-4DE1-9DC85A60C474}"/>
              </a:ext>
            </a:extLst>
          </p:cNvPr>
          <p:cNvSpPr/>
          <p:nvPr/>
        </p:nvSpPr>
        <p:spPr>
          <a:xfrm>
            <a:off x="7098694" y="4397782"/>
            <a:ext cx="3970792" cy="1124712"/>
          </a:xfrm>
          <a:prstGeom prst="roundRect">
            <a:avLst>
              <a:gd name="adj" fmla="val 3795"/>
            </a:avLst>
          </a:prstGeom>
          <a:solidFill>
            <a:schemeClr val="bg1"/>
          </a:solidFill>
          <a:ln w="12700">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lstStyle/>
          <a:p>
            <a:pPr marL="0" marR="0" indent="0" algn="l" defTabSz="914400" rtl="0" eaLnBrk="1" fontAlgn="auto" latinLnBrk="0" hangingPunct="1">
              <a:lnSpc>
                <a:spcPct val="100000"/>
              </a:lnSpc>
              <a:spcBef>
                <a:spcPts val="0"/>
              </a:spcBef>
              <a:spcAft>
                <a:spcPts val="0"/>
              </a:spcAft>
              <a:buClrTx/>
              <a:buSzTx/>
              <a:buFontTx/>
              <a:buNone/>
              <a:tabLst/>
            </a:pPr>
            <a:endParaRPr lang="en-US" sz="1200" spc="-10" dirty="0">
              <a:solidFill>
                <a:schemeClr val="bg2"/>
              </a:solidFill>
            </a:endParaRPr>
          </a:p>
        </p:txBody>
      </p:sp>
      <p:sp>
        <p:nvSpPr>
          <p:cNvPr id="3" name="Title 2">
            <a:extLst>
              <a:ext uri="{FF2B5EF4-FFF2-40B4-BE49-F238E27FC236}">
                <a16:creationId xmlns:a16="http://schemas.microsoft.com/office/drawing/2014/main" id="{7904EC35-3242-1505-6A6E-5C06AF9E95DE}"/>
              </a:ext>
            </a:extLst>
          </p:cNvPr>
          <p:cNvSpPr>
            <a:spLocks noGrp="1"/>
          </p:cNvSpPr>
          <p:nvPr>
            <p:ph type="title"/>
          </p:nvPr>
        </p:nvSpPr>
        <p:spPr/>
        <p:txBody>
          <a:bodyPr/>
          <a:lstStyle/>
          <a:p>
            <a:r>
              <a:rPr lang="en-US" dirty="0"/>
              <a:t>Protecting Containers and the </a:t>
            </a:r>
            <a:br>
              <a:rPr lang="en-US" dirty="0"/>
            </a:br>
            <a:r>
              <a:rPr lang="en-US" dirty="0"/>
              <a:t>Future of Your Data Management</a:t>
            </a:r>
          </a:p>
        </p:txBody>
      </p:sp>
      <p:sp>
        <p:nvSpPr>
          <p:cNvPr id="4" name="Footer Placeholder 3">
            <a:extLst>
              <a:ext uri="{FF2B5EF4-FFF2-40B4-BE49-F238E27FC236}">
                <a16:creationId xmlns:a16="http://schemas.microsoft.com/office/drawing/2014/main" id="{AD52FA5F-8E5C-CF57-543C-86EC41F478A4}"/>
              </a:ext>
            </a:extLst>
          </p:cNvPr>
          <p:cNvSpPr>
            <a:spLocks noGrp="1"/>
          </p:cNvSpPr>
          <p:nvPr>
            <p:ph type="ftr" sz="quarter" idx="16"/>
          </p:nvPr>
        </p:nvSpPr>
        <p:spPr/>
        <p:txBody>
          <a:bodyPr/>
          <a:lstStyle/>
          <a:p>
            <a:r>
              <a:rPr lang="en-US"/>
              <a:t>Copyright © 2022 Commvault  |  All Rights Reserved</a:t>
            </a:r>
          </a:p>
        </p:txBody>
      </p:sp>
      <p:sp>
        <p:nvSpPr>
          <p:cNvPr id="5" name="Slide Number Placeholder 4">
            <a:extLst>
              <a:ext uri="{FF2B5EF4-FFF2-40B4-BE49-F238E27FC236}">
                <a16:creationId xmlns:a16="http://schemas.microsoft.com/office/drawing/2014/main" id="{0BC996D7-68A5-48F0-4EA7-4A63EA63E4AF}"/>
              </a:ext>
            </a:extLst>
          </p:cNvPr>
          <p:cNvSpPr>
            <a:spLocks noGrp="1"/>
          </p:cNvSpPr>
          <p:nvPr>
            <p:ph type="sldNum" sz="quarter" idx="17"/>
          </p:nvPr>
        </p:nvSpPr>
        <p:spPr/>
        <p:txBody>
          <a:bodyPr/>
          <a:lstStyle/>
          <a:p>
            <a:fld id="{07B3607E-E1C3-4266-9CAB-24052C78EA25}" type="slidenum">
              <a:rPr lang="en-US" smtClean="0"/>
              <a:pPr/>
              <a:t>14</a:t>
            </a:fld>
            <a:endParaRPr lang="en-US"/>
          </a:p>
        </p:txBody>
      </p:sp>
      <p:sp>
        <p:nvSpPr>
          <p:cNvPr id="34" name="TextBox 33">
            <a:extLst>
              <a:ext uri="{FF2B5EF4-FFF2-40B4-BE49-F238E27FC236}">
                <a16:creationId xmlns:a16="http://schemas.microsoft.com/office/drawing/2014/main" id="{3E3FC051-4FCF-4192-D23E-B185D46C0413}"/>
              </a:ext>
            </a:extLst>
          </p:cNvPr>
          <p:cNvSpPr txBox="1"/>
          <p:nvPr/>
        </p:nvSpPr>
        <p:spPr>
          <a:xfrm>
            <a:off x="2543668" y="2426374"/>
            <a:ext cx="1950744" cy="646331"/>
          </a:xfrm>
          <a:prstGeom prst="rect">
            <a:avLst/>
          </a:prstGeom>
          <a:noFill/>
        </p:spPr>
        <p:txBody>
          <a:bodyPr wrap="square" lIns="0" tIns="0" rIns="0" bIns="0" rtlCol="0">
            <a:spAutoFit/>
          </a:bodyPr>
          <a:lstStyle/>
          <a:p>
            <a:pPr>
              <a:spcAft>
                <a:spcPts val="900"/>
              </a:spcAft>
              <a:buClr>
                <a:srgbClr val="FF4A6A"/>
              </a:buClr>
            </a:pPr>
            <a:r>
              <a:rPr lang="en-US" kern="1200" dirty="0">
                <a:solidFill>
                  <a:srgbClr val="3C5869"/>
                </a:solidFill>
              </a:rPr>
              <a:t>of companies have containerized more than half of their applications </a:t>
            </a:r>
          </a:p>
        </p:txBody>
      </p:sp>
      <p:grpSp>
        <p:nvGrpSpPr>
          <p:cNvPr id="42" name="Group 41">
            <a:extLst>
              <a:ext uri="{FF2B5EF4-FFF2-40B4-BE49-F238E27FC236}">
                <a16:creationId xmlns:a16="http://schemas.microsoft.com/office/drawing/2014/main" id="{CE321C25-D80A-9892-AD98-E1923EE86BE6}"/>
              </a:ext>
            </a:extLst>
          </p:cNvPr>
          <p:cNvGrpSpPr/>
          <p:nvPr/>
        </p:nvGrpSpPr>
        <p:grpSpPr>
          <a:xfrm>
            <a:off x="826771" y="2024484"/>
            <a:ext cx="1450110" cy="1450110"/>
            <a:chOff x="670386" y="1850912"/>
            <a:chExt cx="1450110" cy="1450110"/>
          </a:xfrm>
        </p:grpSpPr>
        <p:grpSp>
          <p:nvGrpSpPr>
            <p:cNvPr id="19" name="Group 18">
              <a:extLst>
                <a:ext uri="{FF2B5EF4-FFF2-40B4-BE49-F238E27FC236}">
                  <a16:creationId xmlns:a16="http://schemas.microsoft.com/office/drawing/2014/main" id="{AA959CD1-434E-2F7A-50D3-89AA0E95EF97}"/>
                </a:ext>
              </a:extLst>
            </p:cNvPr>
            <p:cNvGrpSpPr/>
            <p:nvPr/>
          </p:nvGrpSpPr>
          <p:grpSpPr>
            <a:xfrm>
              <a:off x="670386" y="1850912"/>
              <a:ext cx="1450110" cy="1450110"/>
              <a:chOff x="10027849" y="1273010"/>
              <a:chExt cx="1318282" cy="1318282"/>
            </a:xfrm>
          </p:grpSpPr>
          <p:grpSp>
            <p:nvGrpSpPr>
              <p:cNvPr id="20" name="30 Percent">
                <a:extLst>
                  <a:ext uri="{FF2B5EF4-FFF2-40B4-BE49-F238E27FC236}">
                    <a16:creationId xmlns:a16="http://schemas.microsoft.com/office/drawing/2014/main" id="{650AB7D1-E2DF-2E5E-9763-E2F594C5F7A4}"/>
                  </a:ext>
                </a:extLst>
              </p:cNvPr>
              <p:cNvGrpSpPr/>
              <p:nvPr/>
            </p:nvGrpSpPr>
            <p:grpSpPr>
              <a:xfrm>
                <a:off x="10027849" y="1273010"/>
                <a:ext cx="1318282" cy="1318282"/>
                <a:chOff x="9961860" y="294174"/>
                <a:chExt cx="1500135" cy="1500135"/>
              </a:xfrm>
            </p:grpSpPr>
            <p:sp>
              <p:nvSpPr>
                <p:cNvPr id="22" name="Oval 21">
                  <a:extLst>
                    <a:ext uri="{FF2B5EF4-FFF2-40B4-BE49-F238E27FC236}">
                      <a16:creationId xmlns:a16="http://schemas.microsoft.com/office/drawing/2014/main" id="{D10DEB4C-06FC-F430-429F-A04842DC3A25}"/>
                    </a:ext>
                  </a:extLst>
                </p:cNvPr>
                <p:cNvSpPr/>
                <p:nvPr/>
              </p:nvSpPr>
              <p:spPr>
                <a:xfrm>
                  <a:off x="9961860" y="294175"/>
                  <a:ext cx="1500135" cy="1500134"/>
                </a:xfrm>
                <a:prstGeom prst="ellipse">
                  <a:avLst/>
                </a:prstGeom>
                <a:solidFill>
                  <a:schemeClr val="bg1"/>
                </a:solidFill>
                <a:ln w="12700"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tial Circle 81">
                  <a:extLst>
                    <a:ext uri="{FF2B5EF4-FFF2-40B4-BE49-F238E27FC236}">
                      <a16:creationId xmlns:a16="http://schemas.microsoft.com/office/drawing/2014/main" id="{3FD005F8-7269-749A-53A0-C5E95157E251}"/>
                    </a:ext>
                  </a:extLst>
                </p:cNvPr>
                <p:cNvSpPr/>
                <p:nvPr/>
              </p:nvSpPr>
              <p:spPr>
                <a:xfrm rot="16200000">
                  <a:off x="9961860" y="294175"/>
                  <a:ext cx="1500135" cy="1500134"/>
                </a:xfrm>
                <a:prstGeom prst="pie">
                  <a:avLst>
                    <a:gd name="adj1" fmla="val 0"/>
                    <a:gd name="adj2" fmla="val 6352208"/>
                  </a:avLst>
                </a:prstGeom>
                <a:solidFill>
                  <a:schemeClr val="accent2"/>
                </a:solidFill>
                <a:ln w="12700"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1341D70A-042D-515B-35FA-4DDB1412DA4D}"/>
                  </a:ext>
                </a:extLst>
              </p:cNvPr>
              <p:cNvSpPr/>
              <p:nvPr/>
            </p:nvSpPr>
            <p:spPr>
              <a:xfrm>
                <a:off x="10303090" y="1548251"/>
                <a:ext cx="767800" cy="767800"/>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algn="ctr"/>
                <a:endParaRPr lang="en-US" sz="1600" dirty="0" err="1"/>
              </a:p>
            </p:txBody>
          </p:sp>
        </p:grpSp>
        <p:sp>
          <p:nvSpPr>
            <p:cNvPr id="35" name="TextBox 34">
              <a:extLst>
                <a:ext uri="{FF2B5EF4-FFF2-40B4-BE49-F238E27FC236}">
                  <a16:creationId xmlns:a16="http://schemas.microsoft.com/office/drawing/2014/main" id="{8F208B4E-185D-4EDD-1F24-06CE37EA76D2}"/>
                </a:ext>
              </a:extLst>
            </p:cNvPr>
            <p:cNvSpPr txBox="1"/>
            <p:nvPr/>
          </p:nvSpPr>
          <p:spPr>
            <a:xfrm>
              <a:off x="1046802" y="2366052"/>
              <a:ext cx="697279" cy="369332"/>
            </a:xfrm>
            <a:prstGeom prst="rect">
              <a:avLst/>
            </a:prstGeom>
            <a:noFill/>
          </p:spPr>
          <p:txBody>
            <a:bodyPr wrap="square" lIns="0" tIns="0" rIns="0" bIns="0" rtlCol="0">
              <a:spAutoFit/>
            </a:bodyPr>
            <a:lstStyle/>
            <a:p>
              <a:pPr algn="ctr">
                <a:spcAft>
                  <a:spcPts val="900"/>
                </a:spcAft>
                <a:buClr>
                  <a:srgbClr val="FF4A6A"/>
                </a:buClr>
              </a:pPr>
              <a:r>
                <a:rPr lang="en-US" sz="2400" b="1" kern="1200" dirty="0">
                  <a:solidFill>
                    <a:schemeClr val="accent1"/>
                  </a:solidFill>
                  <a:ea typeface="+mn-ea"/>
                  <a:cs typeface="+mn-cs"/>
                </a:rPr>
                <a:t>32%</a:t>
              </a:r>
            </a:p>
          </p:txBody>
        </p:sp>
      </p:grpSp>
      <p:sp>
        <p:nvSpPr>
          <p:cNvPr id="36" name="TextBox 35">
            <a:extLst>
              <a:ext uri="{FF2B5EF4-FFF2-40B4-BE49-F238E27FC236}">
                <a16:creationId xmlns:a16="http://schemas.microsoft.com/office/drawing/2014/main" id="{86CA1145-CE2C-12FF-A9F9-EC94B50271D6}"/>
              </a:ext>
            </a:extLst>
          </p:cNvPr>
          <p:cNvSpPr txBox="1"/>
          <p:nvPr/>
        </p:nvSpPr>
        <p:spPr>
          <a:xfrm>
            <a:off x="2543668" y="4636973"/>
            <a:ext cx="2881772" cy="646331"/>
          </a:xfrm>
          <a:prstGeom prst="rect">
            <a:avLst/>
          </a:prstGeom>
          <a:noFill/>
        </p:spPr>
        <p:txBody>
          <a:bodyPr wrap="square" lIns="0" tIns="0" rIns="0" bIns="0" rtlCol="0">
            <a:spAutoFit/>
          </a:bodyPr>
          <a:lstStyle/>
          <a:p>
            <a:pPr>
              <a:spcAft>
                <a:spcPts val="900"/>
              </a:spcAft>
              <a:buClr>
                <a:srgbClr val="FF4A6A"/>
              </a:buClr>
            </a:pPr>
            <a:r>
              <a:rPr lang="en-US" kern="1200" dirty="0">
                <a:solidFill>
                  <a:srgbClr val="3C5869"/>
                </a:solidFill>
              </a:rPr>
              <a:t>are deploying container based applications in combination of public cloud and private environments</a:t>
            </a:r>
          </a:p>
        </p:txBody>
      </p:sp>
      <p:sp>
        <p:nvSpPr>
          <p:cNvPr id="37" name="TextBox 36">
            <a:extLst>
              <a:ext uri="{FF2B5EF4-FFF2-40B4-BE49-F238E27FC236}">
                <a16:creationId xmlns:a16="http://schemas.microsoft.com/office/drawing/2014/main" id="{13135C33-5002-BBDA-1966-345EBEBE9A70}"/>
              </a:ext>
            </a:extLst>
          </p:cNvPr>
          <p:cNvSpPr txBox="1"/>
          <p:nvPr/>
        </p:nvSpPr>
        <p:spPr>
          <a:xfrm>
            <a:off x="7948791" y="2426374"/>
            <a:ext cx="1950744" cy="646331"/>
          </a:xfrm>
          <a:prstGeom prst="rect">
            <a:avLst/>
          </a:prstGeom>
          <a:noFill/>
        </p:spPr>
        <p:txBody>
          <a:bodyPr wrap="square" lIns="0" tIns="0" rIns="0" bIns="0" rtlCol="0">
            <a:spAutoFit/>
          </a:bodyPr>
          <a:lstStyle/>
          <a:p>
            <a:pPr>
              <a:spcAft>
                <a:spcPts val="900"/>
              </a:spcAft>
              <a:buClr>
                <a:srgbClr val="FF4A6A"/>
              </a:buClr>
            </a:pPr>
            <a:r>
              <a:rPr lang="en-US" kern="1200" dirty="0">
                <a:solidFill>
                  <a:srgbClr val="3C5869"/>
                </a:solidFill>
              </a:rPr>
              <a:t>organizations use Kubernetes to orchestrate containers</a:t>
            </a:r>
          </a:p>
        </p:txBody>
      </p:sp>
      <p:sp>
        <p:nvSpPr>
          <p:cNvPr id="38" name="TextBox 37">
            <a:extLst>
              <a:ext uri="{FF2B5EF4-FFF2-40B4-BE49-F238E27FC236}">
                <a16:creationId xmlns:a16="http://schemas.microsoft.com/office/drawing/2014/main" id="{7FDA8C61-A032-96C3-7A95-C120D0583A0C}"/>
              </a:ext>
            </a:extLst>
          </p:cNvPr>
          <p:cNvSpPr txBox="1"/>
          <p:nvPr/>
        </p:nvSpPr>
        <p:spPr>
          <a:xfrm>
            <a:off x="7948791" y="4529251"/>
            <a:ext cx="3064116" cy="861774"/>
          </a:xfrm>
          <a:prstGeom prst="rect">
            <a:avLst/>
          </a:prstGeom>
          <a:noFill/>
        </p:spPr>
        <p:txBody>
          <a:bodyPr wrap="square" lIns="0" tIns="0" rIns="0" bIns="0" rtlCol="0">
            <a:spAutoFit/>
          </a:bodyPr>
          <a:lstStyle/>
          <a:p>
            <a:pPr>
              <a:spcAft>
                <a:spcPts val="900"/>
              </a:spcAft>
              <a:buClr>
                <a:srgbClr val="FF4A6A"/>
              </a:buClr>
            </a:pPr>
            <a:r>
              <a:rPr lang="en-US" kern="1200" dirty="0">
                <a:solidFill>
                  <a:srgbClr val="3C5869"/>
                </a:solidFill>
              </a:rPr>
              <a:t>believe that managing backup and recovery of container-based applications in hybrid environments is the biggest data protection challenge</a:t>
            </a:r>
          </a:p>
        </p:txBody>
      </p:sp>
      <p:grpSp>
        <p:nvGrpSpPr>
          <p:cNvPr id="44" name="Group 43">
            <a:extLst>
              <a:ext uri="{FF2B5EF4-FFF2-40B4-BE49-F238E27FC236}">
                <a16:creationId xmlns:a16="http://schemas.microsoft.com/office/drawing/2014/main" id="{E8F4819D-DF5A-D526-08EA-3B5CBCDDA529}"/>
              </a:ext>
            </a:extLst>
          </p:cNvPr>
          <p:cNvGrpSpPr/>
          <p:nvPr/>
        </p:nvGrpSpPr>
        <p:grpSpPr>
          <a:xfrm>
            <a:off x="6243418" y="2024484"/>
            <a:ext cx="1450110" cy="1450110"/>
            <a:chOff x="5735415" y="1842445"/>
            <a:chExt cx="1450110" cy="1450110"/>
          </a:xfrm>
        </p:grpSpPr>
        <p:grpSp>
          <p:nvGrpSpPr>
            <p:cNvPr id="24" name="Group 23">
              <a:extLst>
                <a:ext uri="{FF2B5EF4-FFF2-40B4-BE49-F238E27FC236}">
                  <a16:creationId xmlns:a16="http://schemas.microsoft.com/office/drawing/2014/main" id="{37EAB759-356D-600B-4468-FBEA9A47CCB5}"/>
                </a:ext>
              </a:extLst>
            </p:cNvPr>
            <p:cNvGrpSpPr/>
            <p:nvPr/>
          </p:nvGrpSpPr>
          <p:grpSpPr>
            <a:xfrm>
              <a:off x="5735415" y="1842445"/>
              <a:ext cx="1450110" cy="1450110"/>
              <a:chOff x="6967189" y="4266707"/>
              <a:chExt cx="1318282" cy="1318282"/>
            </a:xfrm>
          </p:grpSpPr>
          <p:grpSp>
            <p:nvGrpSpPr>
              <p:cNvPr id="25" name="90 Percent">
                <a:extLst>
                  <a:ext uri="{FF2B5EF4-FFF2-40B4-BE49-F238E27FC236}">
                    <a16:creationId xmlns:a16="http://schemas.microsoft.com/office/drawing/2014/main" id="{27C99551-93AA-F73D-F742-90EC2B67FABA}"/>
                  </a:ext>
                </a:extLst>
              </p:cNvPr>
              <p:cNvGrpSpPr/>
              <p:nvPr/>
            </p:nvGrpSpPr>
            <p:grpSpPr>
              <a:xfrm>
                <a:off x="6967189" y="4266707"/>
                <a:ext cx="1318282" cy="1318282"/>
                <a:chOff x="8103877" y="4059929"/>
                <a:chExt cx="1500135" cy="1500135"/>
              </a:xfrm>
            </p:grpSpPr>
            <p:sp>
              <p:nvSpPr>
                <p:cNvPr id="27" name="Oval 26">
                  <a:extLst>
                    <a:ext uri="{FF2B5EF4-FFF2-40B4-BE49-F238E27FC236}">
                      <a16:creationId xmlns:a16="http://schemas.microsoft.com/office/drawing/2014/main" id="{64DE96A7-1C96-0159-DE9F-DB3A2DA5320F}"/>
                    </a:ext>
                  </a:extLst>
                </p:cNvPr>
                <p:cNvSpPr/>
                <p:nvPr/>
              </p:nvSpPr>
              <p:spPr>
                <a:xfrm>
                  <a:off x="8103877" y="4059930"/>
                  <a:ext cx="1500135" cy="1500134"/>
                </a:xfrm>
                <a:prstGeom prst="ellipse">
                  <a:avLst/>
                </a:prstGeom>
                <a:solidFill>
                  <a:schemeClr val="bg1"/>
                </a:solidFill>
                <a:ln w="12700"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tial Circle 35">
                  <a:extLst>
                    <a:ext uri="{FF2B5EF4-FFF2-40B4-BE49-F238E27FC236}">
                      <a16:creationId xmlns:a16="http://schemas.microsoft.com/office/drawing/2014/main" id="{3436BEAE-746F-7CAD-C90B-D6C5B3BDB5A1}"/>
                    </a:ext>
                  </a:extLst>
                </p:cNvPr>
                <p:cNvSpPr>
                  <a:spLocks/>
                </p:cNvSpPr>
                <p:nvPr/>
              </p:nvSpPr>
              <p:spPr>
                <a:xfrm rot="16200000">
                  <a:off x="8103877" y="4059930"/>
                  <a:ext cx="1500135" cy="1500134"/>
                </a:xfrm>
                <a:prstGeom prst="pie">
                  <a:avLst>
                    <a:gd name="adj1" fmla="val 0"/>
                    <a:gd name="adj2" fmla="val 19567911"/>
                  </a:avLst>
                </a:prstGeom>
                <a:solidFill>
                  <a:schemeClr val="accent2"/>
                </a:solidFill>
                <a:ln w="12700"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36140A4-D125-90E5-BA45-F6D704CE86AA}"/>
                  </a:ext>
                </a:extLst>
              </p:cNvPr>
              <p:cNvSpPr/>
              <p:nvPr/>
            </p:nvSpPr>
            <p:spPr>
              <a:xfrm>
                <a:off x="7242282" y="4541800"/>
                <a:ext cx="768096" cy="768096"/>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algn="ctr"/>
                <a:endParaRPr lang="en-US" sz="1600" dirty="0" err="1"/>
              </a:p>
            </p:txBody>
          </p:sp>
        </p:grpSp>
        <p:sp>
          <p:nvSpPr>
            <p:cNvPr id="39" name="TextBox 38">
              <a:extLst>
                <a:ext uri="{FF2B5EF4-FFF2-40B4-BE49-F238E27FC236}">
                  <a16:creationId xmlns:a16="http://schemas.microsoft.com/office/drawing/2014/main" id="{919BAD6A-97E5-6A73-6A9E-B5F229C55962}"/>
                </a:ext>
              </a:extLst>
            </p:cNvPr>
            <p:cNvSpPr txBox="1"/>
            <p:nvPr/>
          </p:nvSpPr>
          <p:spPr>
            <a:xfrm>
              <a:off x="6111831" y="2366052"/>
              <a:ext cx="697279" cy="369332"/>
            </a:xfrm>
            <a:prstGeom prst="rect">
              <a:avLst/>
            </a:prstGeom>
            <a:noFill/>
          </p:spPr>
          <p:txBody>
            <a:bodyPr wrap="square" lIns="0" tIns="0" rIns="0" bIns="0" rtlCol="0">
              <a:spAutoFit/>
            </a:bodyPr>
            <a:lstStyle/>
            <a:p>
              <a:pPr algn="ctr">
                <a:spcAft>
                  <a:spcPts val="900"/>
                </a:spcAft>
                <a:buClr>
                  <a:srgbClr val="FF4A6A"/>
                </a:buClr>
              </a:pPr>
              <a:r>
                <a:rPr lang="en-US" sz="2400" b="1" kern="1200" dirty="0">
                  <a:solidFill>
                    <a:schemeClr val="accent1"/>
                  </a:solidFill>
                  <a:ea typeface="+mn-ea"/>
                  <a:cs typeface="+mn-cs"/>
                </a:rPr>
                <a:t>91%</a:t>
              </a:r>
            </a:p>
          </p:txBody>
        </p:sp>
      </p:grpSp>
      <p:grpSp>
        <p:nvGrpSpPr>
          <p:cNvPr id="43" name="Group 42">
            <a:extLst>
              <a:ext uri="{FF2B5EF4-FFF2-40B4-BE49-F238E27FC236}">
                <a16:creationId xmlns:a16="http://schemas.microsoft.com/office/drawing/2014/main" id="{237B4E3C-AEEC-CE36-B1E2-F408DCBFE897}"/>
              </a:ext>
            </a:extLst>
          </p:cNvPr>
          <p:cNvGrpSpPr/>
          <p:nvPr/>
        </p:nvGrpSpPr>
        <p:grpSpPr>
          <a:xfrm>
            <a:off x="826771" y="4235083"/>
            <a:ext cx="1450110" cy="1450110"/>
            <a:chOff x="779955" y="4200793"/>
            <a:chExt cx="1450110" cy="1450110"/>
          </a:xfrm>
        </p:grpSpPr>
        <p:grpSp>
          <p:nvGrpSpPr>
            <p:cNvPr id="14" name="Group 13">
              <a:extLst>
                <a:ext uri="{FF2B5EF4-FFF2-40B4-BE49-F238E27FC236}">
                  <a16:creationId xmlns:a16="http://schemas.microsoft.com/office/drawing/2014/main" id="{C8CEC640-7573-4E15-BE46-491B12E65D3E}"/>
                </a:ext>
              </a:extLst>
            </p:cNvPr>
            <p:cNvGrpSpPr/>
            <p:nvPr/>
          </p:nvGrpSpPr>
          <p:grpSpPr>
            <a:xfrm>
              <a:off x="779955" y="4200793"/>
              <a:ext cx="1450110" cy="1450110"/>
              <a:chOff x="845869" y="4266707"/>
              <a:chExt cx="1318282" cy="1318282"/>
            </a:xfrm>
          </p:grpSpPr>
          <p:grpSp>
            <p:nvGrpSpPr>
              <p:cNvPr id="15" name="70 Percent">
                <a:extLst>
                  <a:ext uri="{FF2B5EF4-FFF2-40B4-BE49-F238E27FC236}">
                    <a16:creationId xmlns:a16="http://schemas.microsoft.com/office/drawing/2014/main" id="{FD000993-4696-2AFB-0057-C55C06161C72}"/>
                  </a:ext>
                </a:extLst>
              </p:cNvPr>
              <p:cNvGrpSpPr/>
              <p:nvPr/>
            </p:nvGrpSpPr>
            <p:grpSpPr>
              <a:xfrm>
                <a:off x="845869" y="4266707"/>
                <a:ext cx="1318282" cy="1318282"/>
                <a:chOff x="671945" y="4059929"/>
                <a:chExt cx="1500135" cy="1500135"/>
              </a:xfrm>
            </p:grpSpPr>
            <p:sp>
              <p:nvSpPr>
                <p:cNvPr id="17" name="Oval 16">
                  <a:extLst>
                    <a:ext uri="{FF2B5EF4-FFF2-40B4-BE49-F238E27FC236}">
                      <a16:creationId xmlns:a16="http://schemas.microsoft.com/office/drawing/2014/main" id="{2F48FF82-9AD1-D364-7DA5-B3970639C940}"/>
                    </a:ext>
                  </a:extLst>
                </p:cNvPr>
                <p:cNvSpPr/>
                <p:nvPr/>
              </p:nvSpPr>
              <p:spPr>
                <a:xfrm>
                  <a:off x="671945" y="4059930"/>
                  <a:ext cx="1500135" cy="1500134"/>
                </a:xfrm>
                <a:prstGeom prst="ellipse">
                  <a:avLst/>
                </a:prstGeom>
                <a:solidFill>
                  <a:schemeClr val="bg1"/>
                </a:solidFill>
                <a:ln w="12700"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27">
                  <a:extLst>
                    <a:ext uri="{FF2B5EF4-FFF2-40B4-BE49-F238E27FC236}">
                      <a16:creationId xmlns:a16="http://schemas.microsoft.com/office/drawing/2014/main" id="{22923A7C-A131-F840-3081-E11264888DC2}"/>
                    </a:ext>
                  </a:extLst>
                </p:cNvPr>
                <p:cNvSpPr/>
                <p:nvPr/>
              </p:nvSpPr>
              <p:spPr>
                <a:xfrm rot="16200000">
                  <a:off x="671945" y="4059930"/>
                  <a:ext cx="1500135" cy="1500134"/>
                </a:xfrm>
                <a:prstGeom prst="pie">
                  <a:avLst>
                    <a:gd name="adj1" fmla="val 0"/>
                    <a:gd name="adj2" fmla="val 15288956"/>
                  </a:avLst>
                </a:prstGeom>
                <a:solidFill>
                  <a:schemeClr val="accent2"/>
                </a:solidFill>
                <a:ln w="12700"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C32CD089-4F61-DDE1-3304-9E50E0F0C1AB}"/>
                  </a:ext>
                </a:extLst>
              </p:cNvPr>
              <p:cNvSpPr/>
              <p:nvPr/>
            </p:nvSpPr>
            <p:spPr>
              <a:xfrm>
                <a:off x="1114727" y="4541800"/>
                <a:ext cx="768096" cy="768096"/>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algn="ctr"/>
                <a:endParaRPr lang="en-US" sz="1600" dirty="0" err="1"/>
              </a:p>
            </p:txBody>
          </p:sp>
        </p:grpSp>
        <p:sp>
          <p:nvSpPr>
            <p:cNvPr id="40" name="TextBox 39">
              <a:extLst>
                <a:ext uri="{FF2B5EF4-FFF2-40B4-BE49-F238E27FC236}">
                  <a16:creationId xmlns:a16="http://schemas.microsoft.com/office/drawing/2014/main" id="{EB7A40DC-5F1D-CD30-DC8A-2D60CD03EB15}"/>
                </a:ext>
              </a:extLst>
            </p:cNvPr>
            <p:cNvSpPr txBox="1"/>
            <p:nvPr/>
          </p:nvSpPr>
          <p:spPr>
            <a:xfrm>
              <a:off x="1156371" y="4741181"/>
              <a:ext cx="697279" cy="369332"/>
            </a:xfrm>
            <a:prstGeom prst="rect">
              <a:avLst/>
            </a:prstGeom>
            <a:noFill/>
          </p:spPr>
          <p:txBody>
            <a:bodyPr wrap="square" lIns="0" tIns="0" rIns="0" bIns="0" rtlCol="0">
              <a:spAutoFit/>
            </a:bodyPr>
            <a:lstStyle/>
            <a:p>
              <a:pPr algn="ctr">
                <a:spcAft>
                  <a:spcPts val="900"/>
                </a:spcAft>
                <a:buClr>
                  <a:srgbClr val="FF4A6A"/>
                </a:buClr>
              </a:pPr>
              <a:r>
                <a:rPr lang="en-US" sz="2400" b="1" kern="1200" dirty="0">
                  <a:solidFill>
                    <a:schemeClr val="accent1"/>
                  </a:solidFill>
                  <a:ea typeface="+mn-ea"/>
                  <a:cs typeface="+mn-cs"/>
                </a:rPr>
                <a:t>71%</a:t>
              </a:r>
            </a:p>
          </p:txBody>
        </p:sp>
      </p:grpSp>
      <p:grpSp>
        <p:nvGrpSpPr>
          <p:cNvPr id="45" name="Group 44">
            <a:extLst>
              <a:ext uri="{FF2B5EF4-FFF2-40B4-BE49-F238E27FC236}">
                <a16:creationId xmlns:a16="http://schemas.microsoft.com/office/drawing/2014/main" id="{6BFD11F8-6E13-4B94-DDAF-CB0E9E90EFE1}"/>
              </a:ext>
            </a:extLst>
          </p:cNvPr>
          <p:cNvGrpSpPr/>
          <p:nvPr/>
        </p:nvGrpSpPr>
        <p:grpSpPr>
          <a:xfrm>
            <a:off x="6243418" y="4235083"/>
            <a:ext cx="1450110" cy="1450110"/>
            <a:chOff x="5735415" y="4269373"/>
            <a:chExt cx="1450110" cy="1450110"/>
          </a:xfrm>
        </p:grpSpPr>
        <p:grpSp>
          <p:nvGrpSpPr>
            <p:cNvPr id="29" name="Group 28">
              <a:extLst>
                <a:ext uri="{FF2B5EF4-FFF2-40B4-BE49-F238E27FC236}">
                  <a16:creationId xmlns:a16="http://schemas.microsoft.com/office/drawing/2014/main" id="{016D8632-FDF0-EC70-902D-D493A334C50A}"/>
                </a:ext>
              </a:extLst>
            </p:cNvPr>
            <p:cNvGrpSpPr/>
            <p:nvPr/>
          </p:nvGrpSpPr>
          <p:grpSpPr>
            <a:xfrm>
              <a:off x="5735415" y="4269373"/>
              <a:ext cx="1450110" cy="1450110"/>
              <a:chOff x="3906529" y="2769859"/>
              <a:chExt cx="1318282" cy="1318282"/>
            </a:xfrm>
          </p:grpSpPr>
          <p:grpSp>
            <p:nvGrpSpPr>
              <p:cNvPr id="30" name="45 Percent">
                <a:extLst>
                  <a:ext uri="{FF2B5EF4-FFF2-40B4-BE49-F238E27FC236}">
                    <a16:creationId xmlns:a16="http://schemas.microsoft.com/office/drawing/2014/main" id="{105B6918-8F84-0625-B5DF-5CED581FD356}"/>
                  </a:ext>
                </a:extLst>
              </p:cNvPr>
              <p:cNvGrpSpPr/>
              <p:nvPr/>
            </p:nvGrpSpPr>
            <p:grpSpPr>
              <a:xfrm>
                <a:off x="3906529" y="2769859"/>
                <a:ext cx="1318282" cy="1318282"/>
                <a:chOff x="2529928" y="2181340"/>
                <a:chExt cx="1500135" cy="1500135"/>
              </a:xfrm>
            </p:grpSpPr>
            <p:sp>
              <p:nvSpPr>
                <p:cNvPr id="32" name="Oval 31">
                  <a:extLst>
                    <a:ext uri="{FF2B5EF4-FFF2-40B4-BE49-F238E27FC236}">
                      <a16:creationId xmlns:a16="http://schemas.microsoft.com/office/drawing/2014/main" id="{6B01A0AC-A335-95B3-C12C-C12199DE4C0A}"/>
                    </a:ext>
                  </a:extLst>
                </p:cNvPr>
                <p:cNvSpPr/>
                <p:nvPr/>
              </p:nvSpPr>
              <p:spPr>
                <a:xfrm>
                  <a:off x="2529928" y="2181341"/>
                  <a:ext cx="1500135" cy="1500134"/>
                </a:xfrm>
                <a:prstGeom prst="ellipse">
                  <a:avLst/>
                </a:prstGeom>
                <a:solidFill>
                  <a:schemeClr val="bg1"/>
                </a:solidFill>
                <a:ln w="12700"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artial Circle 85">
                  <a:extLst>
                    <a:ext uri="{FF2B5EF4-FFF2-40B4-BE49-F238E27FC236}">
                      <a16:creationId xmlns:a16="http://schemas.microsoft.com/office/drawing/2014/main" id="{8ACC3D8D-C6A3-E10C-9F28-79CE5A84D559}"/>
                    </a:ext>
                  </a:extLst>
                </p:cNvPr>
                <p:cNvSpPr/>
                <p:nvPr/>
              </p:nvSpPr>
              <p:spPr>
                <a:xfrm rot="16200000">
                  <a:off x="2529928" y="2181341"/>
                  <a:ext cx="1500135" cy="1500134"/>
                </a:xfrm>
                <a:prstGeom prst="pie">
                  <a:avLst>
                    <a:gd name="adj1" fmla="val 0"/>
                    <a:gd name="adj2" fmla="val 9604050"/>
                  </a:avLst>
                </a:prstGeom>
                <a:solidFill>
                  <a:schemeClr val="accent2"/>
                </a:solidFill>
                <a:ln w="12700"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Oval 30">
                <a:extLst>
                  <a:ext uri="{FF2B5EF4-FFF2-40B4-BE49-F238E27FC236}">
                    <a16:creationId xmlns:a16="http://schemas.microsoft.com/office/drawing/2014/main" id="{CBB5FB35-A317-5C85-4DAF-7F3138C461CA}"/>
                  </a:ext>
                </a:extLst>
              </p:cNvPr>
              <p:cNvSpPr/>
              <p:nvPr/>
            </p:nvSpPr>
            <p:spPr>
              <a:xfrm>
                <a:off x="4181622" y="3044952"/>
                <a:ext cx="768096" cy="768096"/>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algn="ctr"/>
                <a:endParaRPr lang="en-US" sz="1600" dirty="0" err="1"/>
              </a:p>
            </p:txBody>
          </p:sp>
        </p:grpSp>
        <p:sp>
          <p:nvSpPr>
            <p:cNvPr id="41" name="TextBox 40">
              <a:extLst>
                <a:ext uri="{FF2B5EF4-FFF2-40B4-BE49-F238E27FC236}">
                  <a16:creationId xmlns:a16="http://schemas.microsoft.com/office/drawing/2014/main" id="{B8901C0B-26CA-4397-1CC4-E6D2DCBF7AE4}"/>
                </a:ext>
              </a:extLst>
            </p:cNvPr>
            <p:cNvSpPr txBox="1"/>
            <p:nvPr/>
          </p:nvSpPr>
          <p:spPr>
            <a:xfrm>
              <a:off x="6111831" y="4809761"/>
              <a:ext cx="697279" cy="369332"/>
            </a:xfrm>
            <a:prstGeom prst="rect">
              <a:avLst/>
            </a:prstGeom>
            <a:noFill/>
          </p:spPr>
          <p:txBody>
            <a:bodyPr wrap="square" lIns="0" tIns="0" rIns="0" bIns="0" rtlCol="0">
              <a:spAutoFit/>
            </a:bodyPr>
            <a:lstStyle/>
            <a:p>
              <a:pPr algn="ctr">
                <a:spcAft>
                  <a:spcPts val="900"/>
                </a:spcAft>
                <a:buClr>
                  <a:srgbClr val="FF4A6A"/>
                </a:buClr>
              </a:pPr>
              <a:r>
                <a:rPr lang="en-US" sz="2400" b="1" kern="1200" dirty="0">
                  <a:solidFill>
                    <a:schemeClr val="accent1"/>
                  </a:solidFill>
                  <a:ea typeface="+mn-ea"/>
                  <a:cs typeface="+mn-cs"/>
                </a:rPr>
                <a:t>44%</a:t>
              </a:r>
            </a:p>
          </p:txBody>
        </p:sp>
      </p:grpSp>
      <p:cxnSp>
        <p:nvCxnSpPr>
          <p:cNvPr id="46" name="Straight Connector 45">
            <a:extLst>
              <a:ext uri="{FF2B5EF4-FFF2-40B4-BE49-F238E27FC236}">
                <a16:creationId xmlns:a16="http://schemas.microsoft.com/office/drawing/2014/main" id="{08EC80CA-2537-6046-5A19-3FE66A23909D}"/>
              </a:ext>
            </a:extLst>
          </p:cNvPr>
          <p:cNvCxnSpPr>
            <a:cxnSpLocks/>
          </p:cNvCxnSpPr>
          <p:nvPr/>
        </p:nvCxnSpPr>
        <p:spPr>
          <a:xfrm>
            <a:off x="2027723" y="6392899"/>
            <a:ext cx="0" cy="23093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47" name="Picture 46" descr="Background pattern&#10;&#10;Description automatically generated">
            <a:extLst>
              <a:ext uri="{FF2B5EF4-FFF2-40B4-BE49-F238E27FC236}">
                <a16:creationId xmlns:a16="http://schemas.microsoft.com/office/drawing/2014/main" id="{B462E511-0927-2D7D-1105-2CF8DDB15B3F}"/>
              </a:ext>
            </a:extLst>
          </p:cNvPr>
          <p:cNvPicPr>
            <a:picLocks noChangeAspect="1"/>
          </p:cNvPicPr>
          <p:nvPr/>
        </p:nvPicPr>
        <p:blipFill>
          <a:blip r:embed="rId3"/>
          <a:stretch>
            <a:fillRect/>
          </a:stretch>
        </p:blipFill>
        <p:spPr>
          <a:xfrm>
            <a:off x="2162998" y="6434973"/>
            <a:ext cx="1122453" cy="197552"/>
          </a:xfrm>
          <a:prstGeom prst="rect">
            <a:avLst/>
          </a:prstGeom>
        </p:spPr>
      </p:pic>
    </p:spTree>
    <p:extLst>
      <p:ext uri="{BB962C8B-B14F-4D97-AF65-F5344CB8AC3E}">
        <p14:creationId xmlns:p14="http://schemas.microsoft.com/office/powerpoint/2010/main" val="2784556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0CFB10-8A7C-79A6-7D3F-633D3FF3B71E}"/>
              </a:ext>
            </a:extLst>
          </p:cNvPr>
          <p:cNvSpPr>
            <a:spLocks noGrp="1"/>
          </p:cNvSpPr>
          <p:nvPr>
            <p:ph type="title"/>
          </p:nvPr>
        </p:nvSpPr>
        <p:spPr/>
        <p:txBody>
          <a:bodyPr/>
          <a:lstStyle/>
          <a:p>
            <a:r>
              <a:rPr lang="en-US" dirty="0"/>
              <a:t>Kubernetes Backup is Essential</a:t>
            </a:r>
          </a:p>
        </p:txBody>
      </p:sp>
      <p:sp>
        <p:nvSpPr>
          <p:cNvPr id="4" name="Footer Placeholder 3">
            <a:extLst>
              <a:ext uri="{FF2B5EF4-FFF2-40B4-BE49-F238E27FC236}">
                <a16:creationId xmlns:a16="http://schemas.microsoft.com/office/drawing/2014/main" id="{001CD800-0AD1-A9D8-929F-8F4460111A99}"/>
              </a:ext>
            </a:extLst>
          </p:cNvPr>
          <p:cNvSpPr>
            <a:spLocks noGrp="1"/>
          </p:cNvSpPr>
          <p:nvPr>
            <p:ph type="ftr" sz="quarter" idx="16"/>
          </p:nvPr>
        </p:nvSpPr>
        <p:spPr/>
        <p:txBody>
          <a:bodyPr/>
          <a:lstStyle/>
          <a:p>
            <a:r>
              <a:rPr lang="en-US"/>
              <a:t>Copyright © 2022 Commvault  |  All Rights Reserved</a:t>
            </a:r>
          </a:p>
        </p:txBody>
      </p:sp>
      <p:sp>
        <p:nvSpPr>
          <p:cNvPr id="5" name="Slide Number Placeholder 4">
            <a:extLst>
              <a:ext uri="{FF2B5EF4-FFF2-40B4-BE49-F238E27FC236}">
                <a16:creationId xmlns:a16="http://schemas.microsoft.com/office/drawing/2014/main" id="{1F61F670-0F1D-EBBB-0F9E-86113BA31110}"/>
              </a:ext>
            </a:extLst>
          </p:cNvPr>
          <p:cNvSpPr>
            <a:spLocks noGrp="1"/>
          </p:cNvSpPr>
          <p:nvPr>
            <p:ph type="sldNum" sz="quarter" idx="17"/>
          </p:nvPr>
        </p:nvSpPr>
        <p:spPr/>
        <p:txBody>
          <a:bodyPr/>
          <a:lstStyle/>
          <a:p>
            <a:fld id="{07B3607E-E1C3-4266-9CAB-24052C78EA25}" type="slidenum">
              <a:rPr lang="en-US" smtClean="0"/>
              <a:pPr/>
              <a:t>15</a:t>
            </a:fld>
            <a:endParaRPr lang="en-US"/>
          </a:p>
        </p:txBody>
      </p:sp>
      <p:sp>
        <p:nvSpPr>
          <p:cNvPr id="18" name="Rectangle: Rounded Corners 36">
            <a:extLst>
              <a:ext uri="{FF2B5EF4-FFF2-40B4-BE49-F238E27FC236}">
                <a16:creationId xmlns:a16="http://schemas.microsoft.com/office/drawing/2014/main" id="{C8A477CD-7505-4492-9301-EF7F98BEB4EF}"/>
              </a:ext>
            </a:extLst>
          </p:cNvPr>
          <p:cNvSpPr/>
          <p:nvPr/>
        </p:nvSpPr>
        <p:spPr>
          <a:xfrm>
            <a:off x="2994770" y="2500955"/>
            <a:ext cx="6307687" cy="669037"/>
          </a:xfrm>
          <a:prstGeom prst="roundRect">
            <a:avLst>
              <a:gd name="adj" fmla="val 5296"/>
            </a:avLst>
          </a:prstGeom>
          <a:solidFill>
            <a:schemeClr val="bg1"/>
          </a:solidFill>
          <a:ln w="12700">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lstStyle/>
          <a:p>
            <a:pPr marL="0" marR="0" indent="0" algn="l" defTabSz="914400" rtl="0" eaLnBrk="1" fontAlgn="auto" latinLnBrk="0" hangingPunct="1">
              <a:lnSpc>
                <a:spcPct val="100000"/>
              </a:lnSpc>
              <a:spcBef>
                <a:spcPts val="0"/>
              </a:spcBef>
              <a:spcAft>
                <a:spcPts val="0"/>
              </a:spcAft>
              <a:buClrTx/>
              <a:buSzTx/>
              <a:buFontTx/>
              <a:buNone/>
              <a:tabLst/>
            </a:pPr>
            <a:endParaRPr lang="en-US" sz="1200" spc="-10" dirty="0">
              <a:solidFill>
                <a:schemeClr val="bg2"/>
              </a:solidFill>
            </a:endParaRPr>
          </a:p>
        </p:txBody>
      </p:sp>
      <p:sp>
        <p:nvSpPr>
          <p:cNvPr id="22" name="Rectangle: Rounded Corners 36">
            <a:extLst>
              <a:ext uri="{FF2B5EF4-FFF2-40B4-BE49-F238E27FC236}">
                <a16:creationId xmlns:a16="http://schemas.microsoft.com/office/drawing/2014/main" id="{5614B8DD-A693-3C75-257D-390CB144183D}"/>
              </a:ext>
            </a:extLst>
          </p:cNvPr>
          <p:cNvSpPr/>
          <p:nvPr/>
        </p:nvSpPr>
        <p:spPr>
          <a:xfrm>
            <a:off x="2994770" y="1545502"/>
            <a:ext cx="6307687" cy="669037"/>
          </a:xfrm>
          <a:prstGeom prst="roundRect">
            <a:avLst>
              <a:gd name="adj" fmla="val 5296"/>
            </a:avLst>
          </a:prstGeom>
          <a:solidFill>
            <a:schemeClr val="bg1"/>
          </a:solidFill>
          <a:ln w="12700">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lstStyle/>
          <a:p>
            <a:pPr marL="0" marR="0" indent="0" algn="l" defTabSz="914400" rtl="0" eaLnBrk="1" fontAlgn="auto" latinLnBrk="0" hangingPunct="1">
              <a:lnSpc>
                <a:spcPct val="100000"/>
              </a:lnSpc>
              <a:spcBef>
                <a:spcPts val="0"/>
              </a:spcBef>
              <a:spcAft>
                <a:spcPts val="0"/>
              </a:spcAft>
              <a:buClrTx/>
              <a:buSzTx/>
              <a:buFontTx/>
              <a:buNone/>
              <a:tabLst/>
            </a:pPr>
            <a:endParaRPr lang="en-US" sz="1200" spc="-10" dirty="0">
              <a:solidFill>
                <a:schemeClr val="bg2"/>
              </a:solidFill>
            </a:endParaRPr>
          </a:p>
        </p:txBody>
      </p:sp>
      <p:sp>
        <p:nvSpPr>
          <p:cNvPr id="25" name="Rectangle: Rounded Corners 36">
            <a:extLst>
              <a:ext uri="{FF2B5EF4-FFF2-40B4-BE49-F238E27FC236}">
                <a16:creationId xmlns:a16="http://schemas.microsoft.com/office/drawing/2014/main" id="{F27CE6FD-FA86-65C8-4FBB-49A305A5FE67}"/>
              </a:ext>
            </a:extLst>
          </p:cNvPr>
          <p:cNvSpPr/>
          <p:nvPr/>
        </p:nvSpPr>
        <p:spPr>
          <a:xfrm>
            <a:off x="2994770" y="3456408"/>
            <a:ext cx="6307687" cy="669037"/>
          </a:xfrm>
          <a:prstGeom prst="roundRect">
            <a:avLst>
              <a:gd name="adj" fmla="val 5296"/>
            </a:avLst>
          </a:prstGeom>
          <a:solidFill>
            <a:schemeClr val="bg1"/>
          </a:solidFill>
          <a:ln w="12700">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lstStyle/>
          <a:p>
            <a:pPr marL="0" marR="0" indent="0" algn="l" defTabSz="914400" rtl="0" eaLnBrk="1" fontAlgn="auto" latinLnBrk="0" hangingPunct="1">
              <a:lnSpc>
                <a:spcPct val="100000"/>
              </a:lnSpc>
              <a:spcBef>
                <a:spcPts val="0"/>
              </a:spcBef>
              <a:spcAft>
                <a:spcPts val="0"/>
              </a:spcAft>
              <a:buClrTx/>
              <a:buSzTx/>
              <a:buFontTx/>
              <a:buNone/>
              <a:tabLst/>
            </a:pPr>
            <a:endParaRPr lang="en-US" sz="1200" spc="-10" dirty="0">
              <a:solidFill>
                <a:schemeClr val="bg2"/>
              </a:solidFill>
            </a:endParaRPr>
          </a:p>
        </p:txBody>
      </p:sp>
      <p:sp>
        <p:nvSpPr>
          <p:cNvPr id="28" name="Rectangle: Rounded Corners 36">
            <a:extLst>
              <a:ext uri="{FF2B5EF4-FFF2-40B4-BE49-F238E27FC236}">
                <a16:creationId xmlns:a16="http://schemas.microsoft.com/office/drawing/2014/main" id="{4C9CC4B3-6F32-69BC-0492-ED00B71D936C}"/>
              </a:ext>
            </a:extLst>
          </p:cNvPr>
          <p:cNvSpPr/>
          <p:nvPr/>
        </p:nvSpPr>
        <p:spPr>
          <a:xfrm>
            <a:off x="2994770" y="4411861"/>
            <a:ext cx="6307687" cy="669037"/>
          </a:xfrm>
          <a:prstGeom prst="roundRect">
            <a:avLst>
              <a:gd name="adj" fmla="val 5296"/>
            </a:avLst>
          </a:prstGeom>
          <a:solidFill>
            <a:schemeClr val="bg1"/>
          </a:solidFill>
          <a:ln w="12700">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lstStyle/>
          <a:p>
            <a:pPr marL="0" marR="0" indent="0" algn="l" defTabSz="914400" rtl="0" eaLnBrk="1" fontAlgn="auto" latinLnBrk="0" hangingPunct="1">
              <a:lnSpc>
                <a:spcPct val="100000"/>
              </a:lnSpc>
              <a:spcBef>
                <a:spcPts val="0"/>
              </a:spcBef>
              <a:spcAft>
                <a:spcPts val="0"/>
              </a:spcAft>
              <a:buClrTx/>
              <a:buSzTx/>
              <a:buFontTx/>
              <a:buNone/>
              <a:tabLst/>
            </a:pPr>
            <a:endParaRPr lang="en-US" sz="1200" spc="-10" dirty="0">
              <a:solidFill>
                <a:schemeClr val="bg2"/>
              </a:solidFill>
            </a:endParaRPr>
          </a:p>
        </p:txBody>
      </p:sp>
      <p:sp>
        <p:nvSpPr>
          <p:cNvPr id="31" name="Rectangle: Rounded Corners 36">
            <a:extLst>
              <a:ext uri="{FF2B5EF4-FFF2-40B4-BE49-F238E27FC236}">
                <a16:creationId xmlns:a16="http://schemas.microsoft.com/office/drawing/2014/main" id="{044006E4-DB25-F28B-BC9E-91327FEA653B}"/>
              </a:ext>
            </a:extLst>
          </p:cNvPr>
          <p:cNvSpPr/>
          <p:nvPr/>
        </p:nvSpPr>
        <p:spPr>
          <a:xfrm>
            <a:off x="2994770" y="5367313"/>
            <a:ext cx="6307687" cy="669037"/>
          </a:xfrm>
          <a:prstGeom prst="roundRect">
            <a:avLst>
              <a:gd name="adj" fmla="val 5296"/>
            </a:avLst>
          </a:prstGeom>
          <a:solidFill>
            <a:schemeClr val="bg1"/>
          </a:solidFill>
          <a:ln w="12700">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lstStyle/>
          <a:p>
            <a:pPr marL="0" marR="0" indent="0" algn="l" defTabSz="914400" rtl="0" eaLnBrk="1" fontAlgn="auto" latinLnBrk="0" hangingPunct="1">
              <a:lnSpc>
                <a:spcPct val="100000"/>
              </a:lnSpc>
              <a:spcBef>
                <a:spcPts val="0"/>
              </a:spcBef>
              <a:spcAft>
                <a:spcPts val="0"/>
              </a:spcAft>
              <a:buClrTx/>
              <a:buSzTx/>
              <a:buFontTx/>
              <a:buNone/>
              <a:tabLst/>
            </a:pPr>
            <a:endParaRPr lang="en-US" sz="1200" spc="-10" dirty="0">
              <a:solidFill>
                <a:schemeClr val="bg2"/>
              </a:solidFill>
            </a:endParaRPr>
          </a:p>
        </p:txBody>
      </p:sp>
      <p:sp>
        <p:nvSpPr>
          <p:cNvPr id="7" name="TextBox 6">
            <a:extLst>
              <a:ext uri="{FF2B5EF4-FFF2-40B4-BE49-F238E27FC236}">
                <a16:creationId xmlns:a16="http://schemas.microsoft.com/office/drawing/2014/main" id="{19A31BD3-C38C-233B-2D32-AC76246735FD}"/>
              </a:ext>
            </a:extLst>
          </p:cNvPr>
          <p:cNvSpPr txBox="1"/>
          <p:nvPr/>
        </p:nvSpPr>
        <p:spPr>
          <a:xfrm>
            <a:off x="3603079" y="1630307"/>
            <a:ext cx="5497472" cy="492443"/>
          </a:xfrm>
          <a:prstGeom prst="rect">
            <a:avLst/>
          </a:prstGeom>
          <a:noFill/>
        </p:spPr>
        <p:txBody>
          <a:bodyPr wrap="square" lIns="0" tIns="0" rIns="0" bIns="0" rtlCol="0">
            <a:spAutoFit/>
          </a:bodyPr>
          <a:lstStyle/>
          <a:p>
            <a:pPr algn="l">
              <a:spcAft>
                <a:spcPts val="900"/>
              </a:spcAft>
              <a:buClr>
                <a:srgbClr val="FF4A6A"/>
              </a:buClr>
            </a:pPr>
            <a:r>
              <a:rPr lang="en-US" sz="1600" kern="1200" dirty="0">
                <a:solidFill>
                  <a:schemeClr val="tx2"/>
                </a:solidFill>
                <a:ea typeface="+mn-ea"/>
                <a:cs typeface="+mn-cs"/>
              </a:rPr>
              <a:t>Cybersecurity and ransomware attacks are on the rise and can cripple the organization  </a:t>
            </a:r>
          </a:p>
        </p:txBody>
      </p:sp>
      <p:sp>
        <p:nvSpPr>
          <p:cNvPr id="8" name="TextBox 7">
            <a:extLst>
              <a:ext uri="{FF2B5EF4-FFF2-40B4-BE49-F238E27FC236}">
                <a16:creationId xmlns:a16="http://schemas.microsoft.com/office/drawing/2014/main" id="{1808D5A0-A92C-1459-881F-D660E215404E}"/>
              </a:ext>
            </a:extLst>
          </p:cNvPr>
          <p:cNvSpPr txBox="1"/>
          <p:nvPr/>
        </p:nvSpPr>
        <p:spPr>
          <a:xfrm>
            <a:off x="3603079" y="2593546"/>
            <a:ext cx="5497472" cy="492443"/>
          </a:xfrm>
          <a:prstGeom prst="rect">
            <a:avLst/>
          </a:prstGeom>
          <a:noFill/>
        </p:spPr>
        <p:txBody>
          <a:bodyPr wrap="square" lIns="0" tIns="0" rIns="0" bIns="0" rtlCol="0">
            <a:spAutoFit/>
          </a:bodyPr>
          <a:lstStyle/>
          <a:p>
            <a:pPr algn="l">
              <a:spcAft>
                <a:spcPts val="900"/>
              </a:spcAft>
              <a:buClr>
                <a:srgbClr val="FF4A6A"/>
              </a:buClr>
            </a:pPr>
            <a:r>
              <a:rPr lang="en-US" sz="1600" kern="1200" dirty="0">
                <a:solidFill>
                  <a:schemeClr val="tx2"/>
                </a:solidFill>
                <a:ea typeface="+mn-ea"/>
                <a:cs typeface="+mn-cs"/>
              </a:rPr>
              <a:t>Accidental data loss is accelerated by automation and DevOps propagation of changes, including misconfigurations </a:t>
            </a:r>
          </a:p>
        </p:txBody>
      </p:sp>
      <p:sp>
        <p:nvSpPr>
          <p:cNvPr id="9" name="TextBox 8">
            <a:extLst>
              <a:ext uri="{FF2B5EF4-FFF2-40B4-BE49-F238E27FC236}">
                <a16:creationId xmlns:a16="http://schemas.microsoft.com/office/drawing/2014/main" id="{54AE70F4-E35E-3A83-636D-4C3E0E681609}"/>
              </a:ext>
            </a:extLst>
          </p:cNvPr>
          <p:cNvSpPr txBox="1"/>
          <p:nvPr/>
        </p:nvSpPr>
        <p:spPr>
          <a:xfrm>
            <a:off x="3603079" y="3670006"/>
            <a:ext cx="5497472" cy="246221"/>
          </a:xfrm>
          <a:prstGeom prst="rect">
            <a:avLst/>
          </a:prstGeom>
          <a:noFill/>
        </p:spPr>
        <p:txBody>
          <a:bodyPr wrap="square" lIns="0" tIns="0" rIns="0" bIns="0" rtlCol="0">
            <a:spAutoFit/>
          </a:bodyPr>
          <a:lstStyle/>
          <a:p>
            <a:pPr algn="l">
              <a:spcAft>
                <a:spcPts val="900"/>
              </a:spcAft>
              <a:buClr>
                <a:srgbClr val="FF4A6A"/>
              </a:buClr>
            </a:pPr>
            <a:r>
              <a:rPr lang="en-US" sz="1600" kern="1200" dirty="0">
                <a:solidFill>
                  <a:schemeClr val="tx2"/>
                </a:solidFill>
                <a:ea typeface="+mn-ea"/>
                <a:cs typeface="+mn-cs"/>
              </a:rPr>
              <a:t>Environmental failures can lead to disaster scenarios </a:t>
            </a:r>
          </a:p>
        </p:txBody>
      </p:sp>
      <p:sp>
        <p:nvSpPr>
          <p:cNvPr id="10" name="TextBox 9">
            <a:extLst>
              <a:ext uri="{FF2B5EF4-FFF2-40B4-BE49-F238E27FC236}">
                <a16:creationId xmlns:a16="http://schemas.microsoft.com/office/drawing/2014/main" id="{82CC0F01-04BE-9C2A-867E-0CE83135362D}"/>
              </a:ext>
            </a:extLst>
          </p:cNvPr>
          <p:cNvSpPr txBox="1"/>
          <p:nvPr/>
        </p:nvSpPr>
        <p:spPr>
          <a:xfrm>
            <a:off x="3603079" y="4497740"/>
            <a:ext cx="5497473" cy="492443"/>
          </a:xfrm>
          <a:prstGeom prst="rect">
            <a:avLst/>
          </a:prstGeom>
          <a:noFill/>
        </p:spPr>
        <p:txBody>
          <a:bodyPr wrap="square" lIns="0" tIns="0" rIns="0" bIns="0" rtlCol="0">
            <a:spAutoFit/>
          </a:bodyPr>
          <a:lstStyle/>
          <a:p>
            <a:pPr algn="l">
              <a:spcAft>
                <a:spcPts val="900"/>
              </a:spcAft>
              <a:buClr>
                <a:srgbClr val="FF4A6A"/>
              </a:buClr>
            </a:pPr>
            <a:r>
              <a:rPr lang="en-US" sz="1600" kern="1200" dirty="0">
                <a:solidFill>
                  <a:schemeClr val="tx2"/>
                </a:solidFill>
                <a:ea typeface="+mn-ea"/>
                <a:cs typeface="+mn-cs"/>
              </a:rPr>
              <a:t>Compliance and regulatory needs are overlooked and are key drivers for backing up Kubernetes applications </a:t>
            </a:r>
          </a:p>
        </p:txBody>
      </p:sp>
      <p:sp>
        <p:nvSpPr>
          <p:cNvPr id="11" name="TextBox 10">
            <a:extLst>
              <a:ext uri="{FF2B5EF4-FFF2-40B4-BE49-F238E27FC236}">
                <a16:creationId xmlns:a16="http://schemas.microsoft.com/office/drawing/2014/main" id="{AAE1E3BD-4531-C8F2-45D3-A7211CB24A83}"/>
              </a:ext>
            </a:extLst>
          </p:cNvPr>
          <p:cNvSpPr txBox="1"/>
          <p:nvPr/>
        </p:nvSpPr>
        <p:spPr>
          <a:xfrm>
            <a:off x="3603079" y="5452725"/>
            <a:ext cx="5497473" cy="492443"/>
          </a:xfrm>
          <a:prstGeom prst="rect">
            <a:avLst/>
          </a:prstGeom>
          <a:noFill/>
        </p:spPr>
        <p:txBody>
          <a:bodyPr wrap="square" lIns="0" tIns="0" rIns="0" bIns="0" rtlCol="0">
            <a:spAutoFit/>
          </a:bodyPr>
          <a:lstStyle/>
          <a:p>
            <a:pPr algn="l">
              <a:spcAft>
                <a:spcPts val="900"/>
              </a:spcAft>
              <a:buClr>
                <a:srgbClr val="FF4A6A"/>
              </a:buClr>
            </a:pPr>
            <a:r>
              <a:rPr lang="en-US" sz="1600" kern="1200" dirty="0">
                <a:solidFill>
                  <a:schemeClr val="tx2"/>
                </a:solidFill>
                <a:ea typeface="+mn-ea"/>
                <a:cs typeface="+mn-cs"/>
              </a:rPr>
              <a:t>Application mobility and portability makes it important to adopt Kubernetes containers </a:t>
            </a:r>
          </a:p>
        </p:txBody>
      </p:sp>
      <p:sp>
        <p:nvSpPr>
          <p:cNvPr id="23" name="Hexagon 22">
            <a:extLst>
              <a:ext uri="{FF2B5EF4-FFF2-40B4-BE49-F238E27FC236}">
                <a16:creationId xmlns:a16="http://schemas.microsoft.com/office/drawing/2014/main" id="{A7993E08-5BBE-EA29-7B71-8B483A7D6A21}"/>
              </a:ext>
            </a:extLst>
          </p:cNvPr>
          <p:cNvSpPr/>
          <p:nvPr/>
        </p:nvSpPr>
        <p:spPr>
          <a:xfrm rot="16200000">
            <a:off x="2668056" y="1514280"/>
            <a:ext cx="809121" cy="697519"/>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algn="ctr"/>
            <a:endParaRPr lang="en-US" sz="1600" err="1"/>
          </a:p>
        </p:txBody>
      </p:sp>
      <p:sp>
        <p:nvSpPr>
          <p:cNvPr id="34" name="Hexagon 33">
            <a:extLst>
              <a:ext uri="{FF2B5EF4-FFF2-40B4-BE49-F238E27FC236}">
                <a16:creationId xmlns:a16="http://schemas.microsoft.com/office/drawing/2014/main" id="{C029983C-6815-828E-13F9-3527E84D18EE}"/>
              </a:ext>
            </a:extLst>
          </p:cNvPr>
          <p:cNvSpPr/>
          <p:nvPr/>
        </p:nvSpPr>
        <p:spPr>
          <a:xfrm rot="16200000">
            <a:off x="2650861" y="2471383"/>
            <a:ext cx="809121" cy="697519"/>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algn="ctr"/>
            <a:endParaRPr lang="en-US" sz="1600" err="1"/>
          </a:p>
        </p:txBody>
      </p:sp>
      <p:sp>
        <p:nvSpPr>
          <p:cNvPr id="35" name="Hexagon 34">
            <a:extLst>
              <a:ext uri="{FF2B5EF4-FFF2-40B4-BE49-F238E27FC236}">
                <a16:creationId xmlns:a16="http://schemas.microsoft.com/office/drawing/2014/main" id="{36E2ED8E-34D5-0A95-8581-D7BE44484ECE}"/>
              </a:ext>
            </a:extLst>
          </p:cNvPr>
          <p:cNvSpPr/>
          <p:nvPr/>
        </p:nvSpPr>
        <p:spPr>
          <a:xfrm rot="16200000">
            <a:off x="2668056" y="3426836"/>
            <a:ext cx="809121" cy="697519"/>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algn="ctr"/>
            <a:endParaRPr lang="en-US" sz="1600" err="1"/>
          </a:p>
        </p:txBody>
      </p:sp>
      <p:sp>
        <p:nvSpPr>
          <p:cNvPr id="36" name="Hexagon 35">
            <a:extLst>
              <a:ext uri="{FF2B5EF4-FFF2-40B4-BE49-F238E27FC236}">
                <a16:creationId xmlns:a16="http://schemas.microsoft.com/office/drawing/2014/main" id="{83167BF9-D526-227C-33C9-6D178337665E}"/>
              </a:ext>
            </a:extLst>
          </p:cNvPr>
          <p:cNvSpPr/>
          <p:nvPr/>
        </p:nvSpPr>
        <p:spPr>
          <a:xfrm rot="16200000">
            <a:off x="2650861" y="4391283"/>
            <a:ext cx="809121" cy="697519"/>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algn="ctr"/>
            <a:endParaRPr lang="en-US" sz="1600" err="1"/>
          </a:p>
        </p:txBody>
      </p:sp>
      <p:sp>
        <p:nvSpPr>
          <p:cNvPr id="37" name="Hexagon 36">
            <a:extLst>
              <a:ext uri="{FF2B5EF4-FFF2-40B4-BE49-F238E27FC236}">
                <a16:creationId xmlns:a16="http://schemas.microsoft.com/office/drawing/2014/main" id="{D9CF0EF2-9585-FFA0-91F7-BFDB8E6D7181}"/>
              </a:ext>
            </a:extLst>
          </p:cNvPr>
          <p:cNvSpPr/>
          <p:nvPr/>
        </p:nvSpPr>
        <p:spPr>
          <a:xfrm rot="16200000">
            <a:off x="2668056" y="5346736"/>
            <a:ext cx="809121" cy="697519"/>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algn="ctr"/>
            <a:endParaRPr lang="en-US" sz="1600" err="1"/>
          </a:p>
        </p:txBody>
      </p:sp>
      <p:pic>
        <p:nvPicPr>
          <p:cNvPr id="42" name="Picture 41">
            <a:extLst>
              <a:ext uri="{FF2B5EF4-FFF2-40B4-BE49-F238E27FC236}">
                <a16:creationId xmlns:a16="http://schemas.microsoft.com/office/drawing/2014/main" id="{AB777FCC-FE5E-E006-454E-59864E09E8D4}"/>
              </a:ext>
            </a:extLst>
          </p:cNvPr>
          <p:cNvPicPr>
            <a:picLocks noChangeAspect="1"/>
          </p:cNvPicPr>
          <p:nvPr/>
        </p:nvPicPr>
        <p:blipFill>
          <a:blip r:embed="rId2"/>
          <a:stretch>
            <a:fillRect/>
          </a:stretch>
        </p:blipFill>
        <p:spPr>
          <a:xfrm>
            <a:off x="2818545" y="1664782"/>
            <a:ext cx="480050" cy="436408"/>
          </a:xfrm>
          <a:prstGeom prst="rect">
            <a:avLst/>
          </a:prstGeom>
        </p:spPr>
      </p:pic>
      <p:pic>
        <p:nvPicPr>
          <p:cNvPr id="43" name="Picture 42">
            <a:extLst>
              <a:ext uri="{FF2B5EF4-FFF2-40B4-BE49-F238E27FC236}">
                <a16:creationId xmlns:a16="http://schemas.microsoft.com/office/drawing/2014/main" id="{D5E1F9C4-E763-8DC2-D72D-562E7EB14A58}"/>
              </a:ext>
            </a:extLst>
          </p:cNvPr>
          <p:cNvPicPr>
            <a:picLocks noChangeAspect="1"/>
          </p:cNvPicPr>
          <p:nvPr/>
        </p:nvPicPr>
        <p:blipFill>
          <a:blip r:embed="rId3"/>
          <a:stretch>
            <a:fillRect/>
          </a:stretch>
        </p:blipFill>
        <p:spPr>
          <a:xfrm>
            <a:off x="2824000" y="2606812"/>
            <a:ext cx="469140" cy="458230"/>
          </a:xfrm>
          <a:prstGeom prst="rect">
            <a:avLst/>
          </a:prstGeom>
        </p:spPr>
      </p:pic>
      <p:pic>
        <p:nvPicPr>
          <p:cNvPr id="44" name="Picture 43">
            <a:extLst>
              <a:ext uri="{FF2B5EF4-FFF2-40B4-BE49-F238E27FC236}">
                <a16:creationId xmlns:a16="http://schemas.microsoft.com/office/drawing/2014/main" id="{D6E20940-1135-3937-BAC6-BAF5E04E0FA0}"/>
              </a:ext>
            </a:extLst>
          </p:cNvPr>
          <p:cNvPicPr>
            <a:picLocks noChangeAspect="1"/>
          </p:cNvPicPr>
          <p:nvPr/>
        </p:nvPicPr>
        <p:blipFill>
          <a:blip r:embed="rId4"/>
          <a:stretch>
            <a:fillRect/>
          </a:stretch>
        </p:blipFill>
        <p:spPr>
          <a:xfrm>
            <a:off x="2753084" y="4491494"/>
            <a:ext cx="610973" cy="458229"/>
          </a:xfrm>
          <a:prstGeom prst="rect">
            <a:avLst/>
          </a:prstGeom>
        </p:spPr>
      </p:pic>
      <p:pic>
        <p:nvPicPr>
          <p:cNvPr id="45" name="Picture 44">
            <a:extLst>
              <a:ext uri="{FF2B5EF4-FFF2-40B4-BE49-F238E27FC236}">
                <a16:creationId xmlns:a16="http://schemas.microsoft.com/office/drawing/2014/main" id="{4B5A091D-80F6-245F-9EC6-F21CB3DCE359}"/>
              </a:ext>
            </a:extLst>
          </p:cNvPr>
          <p:cNvPicPr>
            <a:picLocks noChangeAspect="1"/>
          </p:cNvPicPr>
          <p:nvPr/>
        </p:nvPicPr>
        <p:blipFill>
          <a:blip r:embed="rId5"/>
          <a:stretch>
            <a:fillRect/>
          </a:stretch>
        </p:blipFill>
        <p:spPr>
          <a:xfrm>
            <a:off x="2889462" y="5468894"/>
            <a:ext cx="338216" cy="469138"/>
          </a:xfrm>
          <a:prstGeom prst="rect">
            <a:avLst/>
          </a:prstGeom>
        </p:spPr>
      </p:pic>
      <p:pic>
        <p:nvPicPr>
          <p:cNvPr id="12" name="Picture 11">
            <a:extLst>
              <a:ext uri="{FF2B5EF4-FFF2-40B4-BE49-F238E27FC236}">
                <a16:creationId xmlns:a16="http://schemas.microsoft.com/office/drawing/2014/main" id="{0279CC7D-9D2B-CA1C-545B-6498756F699D}"/>
              </a:ext>
            </a:extLst>
          </p:cNvPr>
          <p:cNvPicPr>
            <a:picLocks noChangeAspect="1"/>
          </p:cNvPicPr>
          <p:nvPr/>
        </p:nvPicPr>
        <p:blipFill>
          <a:blip r:embed="rId6"/>
          <a:stretch>
            <a:fillRect/>
          </a:stretch>
        </p:blipFill>
        <p:spPr>
          <a:xfrm>
            <a:off x="2802180" y="3530209"/>
            <a:ext cx="512781" cy="490961"/>
          </a:xfrm>
          <a:prstGeom prst="rect">
            <a:avLst/>
          </a:prstGeom>
        </p:spPr>
      </p:pic>
      <p:cxnSp>
        <p:nvCxnSpPr>
          <p:cNvPr id="27" name="Straight Connector 26">
            <a:extLst>
              <a:ext uri="{FF2B5EF4-FFF2-40B4-BE49-F238E27FC236}">
                <a16:creationId xmlns:a16="http://schemas.microsoft.com/office/drawing/2014/main" id="{D37B7755-9787-6B71-B1EF-20B2B4B44782}"/>
              </a:ext>
            </a:extLst>
          </p:cNvPr>
          <p:cNvCxnSpPr>
            <a:cxnSpLocks/>
          </p:cNvCxnSpPr>
          <p:nvPr/>
        </p:nvCxnSpPr>
        <p:spPr>
          <a:xfrm>
            <a:off x="2027723" y="6392899"/>
            <a:ext cx="0" cy="23093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9" name="Picture 28" descr="Background pattern&#10;&#10;Description automatically generated">
            <a:extLst>
              <a:ext uri="{FF2B5EF4-FFF2-40B4-BE49-F238E27FC236}">
                <a16:creationId xmlns:a16="http://schemas.microsoft.com/office/drawing/2014/main" id="{12A52D8B-F986-2C3C-4F15-7965ED34D1DD}"/>
              </a:ext>
            </a:extLst>
          </p:cNvPr>
          <p:cNvPicPr>
            <a:picLocks noChangeAspect="1"/>
          </p:cNvPicPr>
          <p:nvPr/>
        </p:nvPicPr>
        <p:blipFill>
          <a:blip r:embed="rId7"/>
          <a:stretch>
            <a:fillRect/>
          </a:stretch>
        </p:blipFill>
        <p:spPr>
          <a:xfrm>
            <a:off x="2162998" y="6434973"/>
            <a:ext cx="1122453" cy="197552"/>
          </a:xfrm>
          <a:prstGeom prst="rect">
            <a:avLst/>
          </a:prstGeom>
        </p:spPr>
      </p:pic>
    </p:spTree>
    <p:extLst>
      <p:ext uri="{BB962C8B-B14F-4D97-AF65-F5344CB8AC3E}">
        <p14:creationId xmlns:p14="http://schemas.microsoft.com/office/powerpoint/2010/main" val="199295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36">
            <a:extLst>
              <a:ext uri="{FF2B5EF4-FFF2-40B4-BE49-F238E27FC236}">
                <a16:creationId xmlns:a16="http://schemas.microsoft.com/office/drawing/2014/main" id="{F341B0C3-4F14-2C85-7B73-91CD892C9B41}"/>
              </a:ext>
            </a:extLst>
          </p:cNvPr>
          <p:cNvSpPr/>
          <p:nvPr/>
        </p:nvSpPr>
        <p:spPr>
          <a:xfrm>
            <a:off x="2994770" y="1545502"/>
            <a:ext cx="6661294" cy="669037"/>
          </a:xfrm>
          <a:prstGeom prst="roundRect">
            <a:avLst>
              <a:gd name="adj" fmla="val 5296"/>
            </a:avLst>
          </a:prstGeom>
          <a:solidFill>
            <a:schemeClr val="bg1"/>
          </a:solidFill>
          <a:ln w="12700">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lstStyle/>
          <a:p>
            <a:pPr marL="0" marR="0" indent="0" algn="l" defTabSz="914400" rtl="0" eaLnBrk="1" fontAlgn="auto" latinLnBrk="0" hangingPunct="1">
              <a:lnSpc>
                <a:spcPct val="100000"/>
              </a:lnSpc>
              <a:spcBef>
                <a:spcPts val="0"/>
              </a:spcBef>
              <a:spcAft>
                <a:spcPts val="0"/>
              </a:spcAft>
              <a:buClrTx/>
              <a:buSzTx/>
              <a:buFontTx/>
              <a:buNone/>
              <a:tabLst/>
            </a:pPr>
            <a:endParaRPr lang="en-US" sz="1200" spc="-10" dirty="0">
              <a:solidFill>
                <a:schemeClr val="bg2"/>
              </a:solidFill>
            </a:endParaRPr>
          </a:p>
        </p:txBody>
      </p:sp>
      <p:sp>
        <p:nvSpPr>
          <p:cNvPr id="7" name="TextBox 6">
            <a:extLst>
              <a:ext uri="{FF2B5EF4-FFF2-40B4-BE49-F238E27FC236}">
                <a16:creationId xmlns:a16="http://schemas.microsoft.com/office/drawing/2014/main" id="{2390BED2-D768-75C8-A437-82B5753B6242}"/>
              </a:ext>
            </a:extLst>
          </p:cNvPr>
          <p:cNvSpPr txBox="1"/>
          <p:nvPr/>
        </p:nvSpPr>
        <p:spPr>
          <a:xfrm>
            <a:off x="3603079" y="1618967"/>
            <a:ext cx="5502204" cy="492443"/>
          </a:xfrm>
          <a:prstGeom prst="rect">
            <a:avLst/>
          </a:prstGeom>
          <a:noFill/>
        </p:spPr>
        <p:txBody>
          <a:bodyPr wrap="square" lIns="0" tIns="0" rIns="0" bIns="0" rtlCol="0">
            <a:spAutoFit/>
          </a:bodyPr>
          <a:lstStyle/>
          <a:p>
            <a:pPr algn="l">
              <a:spcAft>
                <a:spcPts val="900"/>
              </a:spcAft>
              <a:buClr>
                <a:srgbClr val="FF4A6A"/>
              </a:buClr>
            </a:pPr>
            <a:r>
              <a:rPr lang="en-US" sz="1600" kern="1200" dirty="0">
                <a:solidFill>
                  <a:schemeClr val="tx2"/>
                </a:solidFill>
                <a:ea typeface="+mn-ea"/>
                <a:cs typeface="+mn-cs"/>
              </a:rPr>
              <a:t>Compliance based security prioritization – layered security, air-gapped defenses </a:t>
            </a:r>
          </a:p>
        </p:txBody>
      </p:sp>
      <p:sp>
        <p:nvSpPr>
          <p:cNvPr id="12" name="Rectangle: Rounded Corners 36">
            <a:extLst>
              <a:ext uri="{FF2B5EF4-FFF2-40B4-BE49-F238E27FC236}">
                <a16:creationId xmlns:a16="http://schemas.microsoft.com/office/drawing/2014/main" id="{BA28F083-F714-4B7B-F9F8-04E1F95D1F9C}"/>
              </a:ext>
            </a:extLst>
          </p:cNvPr>
          <p:cNvSpPr/>
          <p:nvPr/>
        </p:nvSpPr>
        <p:spPr>
          <a:xfrm>
            <a:off x="2994770" y="2500955"/>
            <a:ext cx="6661294" cy="669037"/>
          </a:xfrm>
          <a:prstGeom prst="roundRect">
            <a:avLst>
              <a:gd name="adj" fmla="val 5296"/>
            </a:avLst>
          </a:prstGeom>
          <a:solidFill>
            <a:schemeClr val="bg1"/>
          </a:solidFill>
          <a:ln w="12700">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lstStyle/>
          <a:p>
            <a:pPr marL="0" marR="0" indent="0" algn="l" defTabSz="914400" rtl="0" eaLnBrk="1" fontAlgn="auto" latinLnBrk="0" hangingPunct="1">
              <a:lnSpc>
                <a:spcPct val="100000"/>
              </a:lnSpc>
              <a:spcBef>
                <a:spcPts val="0"/>
              </a:spcBef>
              <a:spcAft>
                <a:spcPts val="0"/>
              </a:spcAft>
              <a:buClrTx/>
              <a:buSzTx/>
              <a:buFontTx/>
              <a:buNone/>
              <a:tabLst/>
            </a:pPr>
            <a:endParaRPr lang="en-US" sz="1200" spc="-10" dirty="0">
              <a:solidFill>
                <a:schemeClr val="bg2"/>
              </a:solidFill>
            </a:endParaRPr>
          </a:p>
        </p:txBody>
      </p:sp>
      <p:sp>
        <p:nvSpPr>
          <p:cNvPr id="14" name="Rectangle: Rounded Corners 36">
            <a:extLst>
              <a:ext uri="{FF2B5EF4-FFF2-40B4-BE49-F238E27FC236}">
                <a16:creationId xmlns:a16="http://schemas.microsoft.com/office/drawing/2014/main" id="{DCF44A7B-2633-5C06-84F3-7BB571299270}"/>
              </a:ext>
            </a:extLst>
          </p:cNvPr>
          <p:cNvSpPr/>
          <p:nvPr/>
        </p:nvSpPr>
        <p:spPr>
          <a:xfrm>
            <a:off x="2994770" y="3456408"/>
            <a:ext cx="6661294" cy="669037"/>
          </a:xfrm>
          <a:prstGeom prst="roundRect">
            <a:avLst>
              <a:gd name="adj" fmla="val 5296"/>
            </a:avLst>
          </a:prstGeom>
          <a:solidFill>
            <a:schemeClr val="bg1"/>
          </a:solidFill>
          <a:ln w="12700">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lstStyle/>
          <a:p>
            <a:pPr marL="0" marR="0" indent="0" algn="l" defTabSz="914400" rtl="0" eaLnBrk="1" fontAlgn="auto" latinLnBrk="0" hangingPunct="1">
              <a:lnSpc>
                <a:spcPct val="100000"/>
              </a:lnSpc>
              <a:spcBef>
                <a:spcPts val="0"/>
              </a:spcBef>
              <a:spcAft>
                <a:spcPts val="0"/>
              </a:spcAft>
              <a:buClrTx/>
              <a:buSzTx/>
              <a:buFontTx/>
              <a:buNone/>
              <a:tabLst/>
            </a:pPr>
            <a:endParaRPr lang="en-US" sz="1200" spc="-10" dirty="0">
              <a:solidFill>
                <a:schemeClr val="bg2"/>
              </a:solidFill>
            </a:endParaRPr>
          </a:p>
        </p:txBody>
      </p:sp>
      <p:sp>
        <p:nvSpPr>
          <p:cNvPr id="15" name="Rectangle: Rounded Corners 36">
            <a:extLst>
              <a:ext uri="{FF2B5EF4-FFF2-40B4-BE49-F238E27FC236}">
                <a16:creationId xmlns:a16="http://schemas.microsoft.com/office/drawing/2014/main" id="{954CF732-37DA-445A-945A-799EF18AE521}"/>
              </a:ext>
            </a:extLst>
          </p:cNvPr>
          <p:cNvSpPr/>
          <p:nvPr/>
        </p:nvSpPr>
        <p:spPr>
          <a:xfrm>
            <a:off x="2994770" y="4411861"/>
            <a:ext cx="6661294" cy="669037"/>
          </a:xfrm>
          <a:prstGeom prst="roundRect">
            <a:avLst>
              <a:gd name="adj" fmla="val 5296"/>
            </a:avLst>
          </a:prstGeom>
          <a:solidFill>
            <a:schemeClr val="bg1"/>
          </a:solidFill>
          <a:ln w="12700">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lstStyle/>
          <a:p>
            <a:pPr marL="0" marR="0" indent="0" algn="l" defTabSz="914400" rtl="0" eaLnBrk="1" fontAlgn="auto" latinLnBrk="0" hangingPunct="1">
              <a:lnSpc>
                <a:spcPct val="100000"/>
              </a:lnSpc>
              <a:spcBef>
                <a:spcPts val="0"/>
              </a:spcBef>
              <a:spcAft>
                <a:spcPts val="0"/>
              </a:spcAft>
              <a:buClrTx/>
              <a:buSzTx/>
              <a:buFontTx/>
              <a:buNone/>
              <a:tabLst/>
            </a:pPr>
            <a:endParaRPr lang="en-US" sz="1200" spc="-10" dirty="0">
              <a:solidFill>
                <a:schemeClr val="bg2"/>
              </a:solidFill>
            </a:endParaRPr>
          </a:p>
        </p:txBody>
      </p:sp>
      <p:sp>
        <p:nvSpPr>
          <p:cNvPr id="16" name="Rectangle: Rounded Corners 36">
            <a:extLst>
              <a:ext uri="{FF2B5EF4-FFF2-40B4-BE49-F238E27FC236}">
                <a16:creationId xmlns:a16="http://schemas.microsoft.com/office/drawing/2014/main" id="{D49F070D-796E-FB0A-3FF0-AE0FBAD43391}"/>
              </a:ext>
            </a:extLst>
          </p:cNvPr>
          <p:cNvSpPr/>
          <p:nvPr/>
        </p:nvSpPr>
        <p:spPr>
          <a:xfrm>
            <a:off x="2994770" y="5367313"/>
            <a:ext cx="6661294" cy="669037"/>
          </a:xfrm>
          <a:prstGeom prst="roundRect">
            <a:avLst>
              <a:gd name="adj" fmla="val 5296"/>
            </a:avLst>
          </a:prstGeom>
          <a:solidFill>
            <a:schemeClr val="bg1"/>
          </a:solidFill>
          <a:ln w="12700">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lstStyle/>
          <a:p>
            <a:pPr marL="0" marR="0" indent="0" algn="l" defTabSz="914400" rtl="0" eaLnBrk="1" fontAlgn="auto" latinLnBrk="0" hangingPunct="1">
              <a:lnSpc>
                <a:spcPct val="100000"/>
              </a:lnSpc>
              <a:spcBef>
                <a:spcPts val="0"/>
              </a:spcBef>
              <a:spcAft>
                <a:spcPts val="0"/>
              </a:spcAft>
              <a:buClrTx/>
              <a:buSzTx/>
              <a:buFontTx/>
              <a:buNone/>
              <a:tabLst/>
            </a:pPr>
            <a:endParaRPr lang="en-US" sz="1200" spc="-10" dirty="0">
              <a:solidFill>
                <a:schemeClr val="bg2"/>
              </a:solidFill>
            </a:endParaRPr>
          </a:p>
        </p:txBody>
      </p:sp>
      <p:sp>
        <p:nvSpPr>
          <p:cNvPr id="3" name="Title 2">
            <a:extLst>
              <a:ext uri="{FF2B5EF4-FFF2-40B4-BE49-F238E27FC236}">
                <a16:creationId xmlns:a16="http://schemas.microsoft.com/office/drawing/2014/main" id="{E9B25A43-AB6F-E060-EA1B-1D20EFD90E6D}"/>
              </a:ext>
            </a:extLst>
          </p:cNvPr>
          <p:cNvSpPr>
            <a:spLocks noGrp="1"/>
          </p:cNvSpPr>
          <p:nvPr>
            <p:ph type="title"/>
          </p:nvPr>
        </p:nvSpPr>
        <p:spPr/>
        <p:txBody>
          <a:bodyPr/>
          <a:lstStyle/>
          <a:p>
            <a:r>
              <a:rPr lang="en-US" dirty="0"/>
              <a:t>5 Must Haves for Kubernetes Backup</a:t>
            </a:r>
          </a:p>
        </p:txBody>
      </p:sp>
      <p:sp>
        <p:nvSpPr>
          <p:cNvPr id="4" name="Footer Placeholder 3">
            <a:extLst>
              <a:ext uri="{FF2B5EF4-FFF2-40B4-BE49-F238E27FC236}">
                <a16:creationId xmlns:a16="http://schemas.microsoft.com/office/drawing/2014/main" id="{4AD8A350-6981-3A96-A7AA-43AD91B405A6}"/>
              </a:ext>
            </a:extLst>
          </p:cNvPr>
          <p:cNvSpPr>
            <a:spLocks noGrp="1"/>
          </p:cNvSpPr>
          <p:nvPr>
            <p:ph type="ftr" sz="quarter" idx="16"/>
          </p:nvPr>
        </p:nvSpPr>
        <p:spPr/>
        <p:txBody>
          <a:bodyPr/>
          <a:lstStyle/>
          <a:p>
            <a:r>
              <a:rPr lang="en-US"/>
              <a:t>Copyright © 2022 Commvault  |  All Rights Reserved</a:t>
            </a:r>
          </a:p>
        </p:txBody>
      </p:sp>
      <p:sp>
        <p:nvSpPr>
          <p:cNvPr id="5" name="Slide Number Placeholder 4">
            <a:extLst>
              <a:ext uri="{FF2B5EF4-FFF2-40B4-BE49-F238E27FC236}">
                <a16:creationId xmlns:a16="http://schemas.microsoft.com/office/drawing/2014/main" id="{474BB1EC-7550-70F9-F996-65B8875A4BD4}"/>
              </a:ext>
            </a:extLst>
          </p:cNvPr>
          <p:cNvSpPr>
            <a:spLocks noGrp="1"/>
          </p:cNvSpPr>
          <p:nvPr>
            <p:ph type="sldNum" sz="quarter" idx="17"/>
          </p:nvPr>
        </p:nvSpPr>
        <p:spPr/>
        <p:txBody>
          <a:bodyPr/>
          <a:lstStyle/>
          <a:p>
            <a:fld id="{07B3607E-E1C3-4266-9CAB-24052C78EA25}" type="slidenum">
              <a:rPr lang="en-US" smtClean="0"/>
              <a:pPr/>
              <a:t>16</a:t>
            </a:fld>
            <a:endParaRPr lang="en-US"/>
          </a:p>
        </p:txBody>
      </p:sp>
      <p:sp>
        <p:nvSpPr>
          <p:cNvPr id="8" name="TextBox 7">
            <a:extLst>
              <a:ext uri="{FF2B5EF4-FFF2-40B4-BE49-F238E27FC236}">
                <a16:creationId xmlns:a16="http://schemas.microsoft.com/office/drawing/2014/main" id="{BF86BED6-778B-EACF-F7A5-06B66E31F945}"/>
              </a:ext>
            </a:extLst>
          </p:cNvPr>
          <p:cNvSpPr txBox="1"/>
          <p:nvPr/>
        </p:nvSpPr>
        <p:spPr>
          <a:xfrm>
            <a:off x="3603079" y="2598964"/>
            <a:ext cx="5867963" cy="492443"/>
          </a:xfrm>
          <a:prstGeom prst="rect">
            <a:avLst/>
          </a:prstGeom>
          <a:noFill/>
        </p:spPr>
        <p:txBody>
          <a:bodyPr wrap="square" lIns="0" tIns="0" rIns="0" bIns="0" rtlCol="0">
            <a:spAutoFit/>
          </a:bodyPr>
          <a:lstStyle/>
          <a:p>
            <a:pPr algn="l">
              <a:spcAft>
                <a:spcPts val="900"/>
              </a:spcAft>
              <a:buClr>
                <a:srgbClr val="FF4A6A"/>
              </a:buClr>
            </a:pPr>
            <a:r>
              <a:rPr lang="en-US" sz="1600" kern="1200" dirty="0">
                <a:solidFill>
                  <a:schemeClr val="tx2"/>
                </a:solidFill>
                <a:ea typeface="+mn-ea"/>
                <a:cs typeface="+mn-cs"/>
              </a:rPr>
              <a:t>Seamless hybrid cloud operations – a solution going across </a:t>
            </a:r>
            <a:br>
              <a:rPr lang="en-US" sz="1600" kern="1200" dirty="0">
                <a:solidFill>
                  <a:schemeClr val="tx2"/>
                </a:solidFill>
                <a:ea typeface="+mn-ea"/>
                <a:cs typeface="+mn-cs"/>
              </a:rPr>
            </a:br>
            <a:r>
              <a:rPr lang="en-US" sz="1600" kern="1200" dirty="0">
                <a:solidFill>
                  <a:schemeClr val="tx2"/>
                </a:solidFill>
                <a:ea typeface="+mn-ea"/>
                <a:cs typeface="+mn-cs"/>
              </a:rPr>
              <a:t>on-prem and cloud environments, through a SaaS delivery model </a:t>
            </a:r>
          </a:p>
        </p:txBody>
      </p:sp>
      <p:sp>
        <p:nvSpPr>
          <p:cNvPr id="9" name="TextBox 8">
            <a:extLst>
              <a:ext uri="{FF2B5EF4-FFF2-40B4-BE49-F238E27FC236}">
                <a16:creationId xmlns:a16="http://schemas.microsoft.com/office/drawing/2014/main" id="{213A3249-90CB-0CEC-BE13-4E5BB836C3C9}"/>
              </a:ext>
            </a:extLst>
          </p:cNvPr>
          <p:cNvSpPr txBox="1"/>
          <p:nvPr/>
        </p:nvSpPr>
        <p:spPr>
          <a:xfrm>
            <a:off x="3603079" y="3545706"/>
            <a:ext cx="5867963" cy="492443"/>
          </a:xfrm>
          <a:prstGeom prst="rect">
            <a:avLst/>
          </a:prstGeom>
          <a:noFill/>
        </p:spPr>
        <p:txBody>
          <a:bodyPr wrap="square" lIns="0" tIns="0" rIns="0" bIns="0" rtlCol="0">
            <a:spAutoFit/>
          </a:bodyPr>
          <a:lstStyle/>
          <a:p>
            <a:pPr algn="l">
              <a:spcAft>
                <a:spcPts val="900"/>
              </a:spcAft>
              <a:buClr>
                <a:srgbClr val="FF4A6A"/>
              </a:buClr>
            </a:pPr>
            <a:r>
              <a:rPr lang="en-US" sz="1600" kern="1200" dirty="0">
                <a:solidFill>
                  <a:schemeClr val="tx2"/>
                </a:solidFill>
                <a:ea typeface="+mn-ea"/>
                <a:cs typeface="+mn-cs"/>
              </a:rPr>
              <a:t>Ease of operation – automatic application discovery, seamless integration, cohesive management features</a:t>
            </a:r>
          </a:p>
        </p:txBody>
      </p:sp>
      <p:sp>
        <p:nvSpPr>
          <p:cNvPr id="10" name="TextBox 9">
            <a:extLst>
              <a:ext uri="{FF2B5EF4-FFF2-40B4-BE49-F238E27FC236}">
                <a16:creationId xmlns:a16="http://schemas.microsoft.com/office/drawing/2014/main" id="{D171CA8F-5F98-F64A-269D-8A0938CFE564}"/>
              </a:ext>
            </a:extLst>
          </p:cNvPr>
          <p:cNvSpPr txBox="1"/>
          <p:nvPr/>
        </p:nvSpPr>
        <p:spPr>
          <a:xfrm>
            <a:off x="3603079" y="4501530"/>
            <a:ext cx="5867963" cy="492443"/>
          </a:xfrm>
          <a:prstGeom prst="rect">
            <a:avLst/>
          </a:prstGeom>
          <a:noFill/>
        </p:spPr>
        <p:txBody>
          <a:bodyPr wrap="square" lIns="0" tIns="0" rIns="0" bIns="0" rtlCol="0">
            <a:spAutoFit/>
          </a:bodyPr>
          <a:lstStyle/>
          <a:p>
            <a:pPr algn="l">
              <a:spcAft>
                <a:spcPts val="900"/>
              </a:spcAft>
              <a:buClr>
                <a:srgbClr val="FF4A6A"/>
              </a:buClr>
            </a:pPr>
            <a:r>
              <a:rPr lang="en-US" sz="1600" kern="1200" dirty="0">
                <a:solidFill>
                  <a:schemeClr val="tx2"/>
                </a:solidFill>
                <a:ea typeface="+mn-ea"/>
                <a:cs typeface="+mn-cs"/>
              </a:rPr>
              <a:t>Comprehensive protection – extending to Kubernetes while covering existing network infrastructure</a:t>
            </a:r>
          </a:p>
        </p:txBody>
      </p:sp>
      <p:sp>
        <p:nvSpPr>
          <p:cNvPr id="11" name="TextBox 10">
            <a:extLst>
              <a:ext uri="{FF2B5EF4-FFF2-40B4-BE49-F238E27FC236}">
                <a16:creationId xmlns:a16="http://schemas.microsoft.com/office/drawing/2014/main" id="{474F111C-00E5-8921-2905-78D6AF4C231F}"/>
              </a:ext>
            </a:extLst>
          </p:cNvPr>
          <p:cNvSpPr txBox="1"/>
          <p:nvPr/>
        </p:nvSpPr>
        <p:spPr>
          <a:xfrm>
            <a:off x="3603079" y="5457354"/>
            <a:ext cx="5867963" cy="492443"/>
          </a:xfrm>
          <a:prstGeom prst="rect">
            <a:avLst/>
          </a:prstGeom>
          <a:noFill/>
        </p:spPr>
        <p:txBody>
          <a:bodyPr wrap="square" lIns="0" tIns="0" rIns="0" bIns="0" rtlCol="0">
            <a:spAutoFit/>
          </a:bodyPr>
          <a:lstStyle/>
          <a:p>
            <a:pPr algn="l">
              <a:spcAft>
                <a:spcPts val="900"/>
              </a:spcAft>
              <a:buClr>
                <a:srgbClr val="FF4A6A"/>
              </a:buClr>
            </a:pPr>
            <a:r>
              <a:rPr lang="en-US" sz="1600" kern="1200" dirty="0">
                <a:solidFill>
                  <a:schemeClr val="tx2"/>
                </a:solidFill>
                <a:ea typeface="+mn-ea"/>
                <a:cs typeface="+mn-cs"/>
              </a:rPr>
              <a:t>Central management – reduced overall complexity and </a:t>
            </a:r>
            <a:br>
              <a:rPr lang="en-US" sz="1600" kern="1200" dirty="0">
                <a:solidFill>
                  <a:schemeClr val="tx2"/>
                </a:solidFill>
                <a:ea typeface="+mn-ea"/>
                <a:cs typeface="+mn-cs"/>
              </a:rPr>
            </a:br>
            <a:r>
              <a:rPr lang="en-US" sz="1600" kern="1200" dirty="0">
                <a:solidFill>
                  <a:schemeClr val="tx2"/>
                </a:solidFill>
                <a:ea typeface="+mn-ea"/>
                <a:cs typeface="+mn-cs"/>
              </a:rPr>
              <a:t>a cloud forward perspective</a:t>
            </a:r>
          </a:p>
        </p:txBody>
      </p:sp>
      <p:sp>
        <p:nvSpPr>
          <p:cNvPr id="28" name="Hexagon 27">
            <a:extLst>
              <a:ext uri="{FF2B5EF4-FFF2-40B4-BE49-F238E27FC236}">
                <a16:creationId xmlns:a16="http://schemas.microsoft.com/office/drawing/2014/main" id="{1721CABC-F5C4-8126-C625-B2A0188194E4}"/>
              </a:ext>
            </a:extLst>
          </p:cNvPr>
          <p:cNvSpPr/>
          <p:nvPr/>
        </p:nvSpPr>
        <p:spPr>
          <a:xfrm rot="16200000">
            <a:off x="2668056" y="1514280"/>
            <a:ext cx="809121" cy="697519"/>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algn="ctr"/>
            <a:endParaRPr lang="en-US" sz="1600" err="1"/>
          </a:p>
        </p:txBody>
      </p:sp>
      <p:sp>
        <p:nvSpPr>
          <p:cNvPr id="32" name="Hexagon 31">
            <a:extLst>
              <a:ext uri="{FF2B5EF4-FFF2-40B4-BE49-F238E27FC236}">
                <a16:creationId xmlns:a16="http://schemas.microsoft.com/office/drawing/2014/main" id="{C9827E96-2874-3549-D150-F0E3D4EA258D}"/>
              </a:ext>
            </a:extLst>
          </p:cNvPr>
          <p:cNvSpPr/>
          <p:nvPr/>
        </p:nvSpPr>
        <p:spPr>
          <a:xfrm rot="16200000">
            <a:off x="2650861" y="2471383"/>
            <a:ext cx="809121" cy="697519"/>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algn="ctr"/>
            <a:endParaRPr lang="en-US" sz="1600" err="1"/>
          </a:p>
        </p:txBody>
      </p:sp>
      <p:sp>
        <p:nvSpPr>
          <p:cNvPr id="33" name="Hexagon 32">
            <a:extLst>
              <a:ext uri="{FF2B5EF4-FFF2-40B4-BE49-F238E27FC236}">
                <a16:creationId xmlns:a16="http://schemas.microsoft.com/office/drawing/2014/main" id="{72D0A411-AF99-793A-D6E1-A68B2F48F8F7}"/>
              </a:ext>
            </a:extLst>
          </p:cNvPr>
          <p:cNvSpPr/>
          <p:nvPr/>
        </p:nvSpPr>
        <p:spPr>
          <a:xfrm rot="16200000">
            <a:off x="2668056" y="3426836"/>
            <a:ext cx="809121" cy="697519"/>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algn="ctr"/>
            <a:endParaRPr lang="en-US" sz="1600" err="1"/>
          </a:p>
        </p:txBody>
      </p:sp>
      <p:sp>
        <p:nvSpPr>
          <p:cNvPr id="34" name="Hexagon 33">
            <a:extLst>
              <a:ext uri="{FF2B5EF4-FFF2-40B4-BE49-F238E27FC236}">
                <a16:creationId xmlns:a16="http://schemas.microsoft.com/office/drawing/2014/main" id="{7E69BBAB-E02A-52EF-59DC-D80394FBD08B}"/>
              </a:ext>
            </a:extLst>
          </p:cNvPr>
          <p:cNvSpPr/>
          <p:nvPr/>
        </p:nvSpPr>
        <p:spPr>
          <a:xfrm rot="16200000">
            <a:off x="2650861" y="4391283"/>
            <a:ext cx="809121" cy="697519"/>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algn="ctr"/>
            <a:endParaRPr lang="en-US" sz="1600" err="1"/>
          </a:p>
        </p:txBody>
      </p:sp>
      <p:sp>
        <p:nvSpPr>
          <p:cNvPr id="35" name="Hexagon 34">
            <a:extLst>
              <a:ext uri="{FF2B5EF4-FFF2-40B4-BE49-F238E27FC236}">
                <a16:creationId xmlns:a16="http://schemas.microsoft.com/office/drawing/2014/main" id="{792435AD-6B4D-6B83-718C-9EE2E809917B}"/>
              </a:ext>
            </a:extLst>
          </p:cNvPr>
          <p:cNvSpPr/>
          <p:nvPr/>
        </p:nvSpPr>
        <p:spPr>
          <a:xfrm rot="16200000">
            <a:off x="2668056" y="5346736"/>
            <a:ext cx="809121" cy="697519"/>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algn="ctr"/>
            <a:endParaRPr lang="en-US" sz="1600" err="1"/>
          </a:p>
        </p:txBody>
      </p:sp>
      <p:pic>
        <p:nvPicPr>
          <p:cNvPr id="36" name="Picture 35">
            <a:extLst>
              <a:ext uri="{FF2B5EF4-FFF2-40B4-BE49-F238E27FC236}">
                <a16:creationId xmlns:a16="http://schemas.microsoft.com/office/drawing/2014/main" id="{BF46204A-667D-0273-FF52-BEDBB62F84E6}"/>
              </a:ext>
            </a:extLst>
          </p:cNvPr>
          <p:cNvPicPr>
            <a:picLocks noChangeAspect="1"/>
          </p:cNvPicPr>
          <p:nvPr/>
        </p:nvPicPr>
        <p:blipFill>
          <a:blip r:embed="rId3"/>
          <a:stretch>
            <a:fillRect/>
          </a:stretch>
        </p:blipFill>
        <p:spPr>
          <a:xfrm>
            <a:off x="2802097" y="1647442"/>
            <a:ext cx="534600" cy="425499"/>
          </a:xfrm>
          <a:prstGeom prst="rect">
            <a:avLst/>
          </a:prstGeom>
        </p:spPr>
      </p:pic>
      <p:pic>
        <p:nvPicPr>
          <p:cNvPr id="37" name="Picture 36">
            <a:extLst>
              <a:ext uri="{FF2B5EF4-FFF2-40B4-BE49-F238E27FC236}">
                <a16:creationId xmlns:a16="http://schemas.microsoft.com/office/drawing/2014/main" id="{271B5351-71B4-C802-5BF7-4C39D532BECF}"/>
              </a:ext>
            </a:extLst>
          </p:cNvPr>
          <p:cNvPicPr>
            <a:picLocks noChangeAspect="1"/>
          </p:cNvPicPr>
          <p:nvPr/>
        </p:nvPicPr>
        <p:blipFill>
          <a:blip r:embed="rId4"/>
          <a:stretch>
            <a:fillRect/>
          </a:stretch>
        </p:blipFill>
        <p:spPr>
          <a:xfrm>
            <a:off x="2818463" y="2612848"/>
            <a:ext cx="501869" cy="414587"/>
          </a:xfrm>
          <a:prstGeom prst="rect">
            <a:avLst/>
          </a:prstGeom>
        </p:spPr>
      </p:pic>
      <p:pic>
        <p:nvPicPr>
          <p:cNvPr id="38" name="Picture 37">
            <a:extLst>
              <a:ext uri="{FF2B5EF4-FFF2-40B4-BE49-F238E27FC236}">
                <a16:creationId xmlns:a16="http://schemas.microsoft.com/office/drawing/2014/main" id="{031DBC69-F56C-1983-BDFF-571041F6919A}"/>
              </a:ext>
            </a:extLst>
          </p:cNvPr>
          <p:cNvPicPr>
            <a:picLocks noChangeAspect="1"/>
          </p:cNvPicPr>
          <p:nvPr/>
        </p:nvPicPr>
        <p:blipFill>
          <a:blip r:embed="rId5"/>
          <a:stretch>
            <a:fillRect/>
          </a:stretch>
        </p:blipFill>
        <p:spPr>
          <a:xfrm>
            <a:off x="2829372" y="3498855"/>
            <a:ext cx="480050" cy="545511"/>
          </a:xfrm>
          <a:prstGeom prst="rect">
            <a:avLst/>
          </a:prstGeom>
        </p:spPr>
      </p:pic>
      <p:pic>
        <p:nvPicPr>
          <p:cNvPr id="39" name="Picture 38">
            <a:extLst>
              <a:ext uri="{FF2B5EF4-FFF2-40B4-BE49-F238E27FC236}">
                <a16:creationId xmlns:a16="http://schemas.microsoft.com/office/drawing/2014/main" id="{6459B1E8-0F05-C09D-54D7-5FFAF8CA3EDF}"/>
              </a:ext>
            </a:extLst>
          </p:cNvPr>
          <p:cNvPicPr>
            <a:picLocks noChangeAspect="1"/>
          </p:cNvPicPr>
          <p:nvPr/>
        </p:nvPicPr>
        <p:blipFill>
          <a:blip r:embed="rId6"/>
          <a:stretch>
            <a:fillRect/>
          </a:stretch>
        </p:blipFill>
        <p:spPr>
          <a:xfrm>
            <a:off x="2818463" y="4489107"/>
            <a:ext cx="501869" cy="501869"/>
          </a:xfrm>
          <a:prstGeom prst="rect">
            <a:avLst/>
          </a:prstGeom>
        </p:spPr>
      </p:pic>
      <p:pic>
        <p:nvPicPr>
          <p:cNvPr id="40" name="Picture 39">
            <a:extLst>
              <a:ext uri="{FF2B5EF4-FFF2-40B4-BE49-F238E27FC236}">
                <a16:creationId xmlns:a16="http://schemas.microsoft.com/office/drawing/2014/main" id="{20BDBCD6-2949-D87D-535F-8F2768A3154D}"/>
              </a:ext>
            </a:extLst>
          </p:cNvPr>
          <p:cNvPicPr>
            <a:picLocks noChangeAspect="1"/>
          </p:cNvPicPr>
          <p:nvPr/>
        </p:nvPicPr>
        <p:blipFill>
          <a:blip r:embed="rId7"/>
          <a:stretch>
            <a:fillRect/>
          </a:stretch>
        </p:blipFill>
        <p:spPr>
          <a:xfrm>
            <a:off x="2818463" y="5481928"/>
            <a:ext cx="501869" cy="436408"/>
          </a:xfrm>
          <a:prstGeom prst="rect">
            <a:avLst/>
          </a:prstGeom>
        </p:spPr>
      </p:pic>
      <p:cxnSp>
        <p:nvCxnSpPr>
          <p:cNvPr id="27" name="Straight Connector 26">
            <a:extLst>
              <a:ext uri="{FF2B5EF4-FFF2-40B4-BE49-F238E27FC236}">
                <a16:creationId xmlns:a16="http://schemas.microsoft.com/office/drawing/2014/main" id="{EF64C522-3705-0E21-71EB-960087A659AA}"/>
              </a:ext>
            </a:extLst>
          </p:cNvPr>
          <p:cNvCxnSpPr>
            <a:cxnSpLocks/>
          </p:cNvCxnSpPr>
          <p:nvPr/>
        </p:nvCxnSpPr>
        <p:spPr>
          <a:xfrm>
            <a:off x="2027723" y="6392899"/>
            <a:ext cx="0" cy="23093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9" name="Picture 28" descr="Background pattern&#10;&#10;Description automatically generated">
            <a:extLst>
              <a:ext uri="{FF2B5EF4-FFF2-40B4-BE49-F238E27FC236}">
                <a16:creationId xmlns:a16="http://schemas.microsoft.com/office/drawing/2014/main" id="{1627A8A4-160B-63A1-8BAF-0C072FF9D0BA}"/>
              </a:ext>
            </a:extLst>
          </p:cNvPr>
          <p:cNvPicPr>
            <a:picLocks noChangeAspect="1"/>
          </p:cNvPicPr>
          <p:nvPr/>
        </p:nvPicPr>
        <p:blipFill>
          <a:blip r:embed="rId8"/>
          <a:stretch>
            <a:fillRect/>
          </a:stretch>
        </p:blipFill>
        <p:spPr>
          <a:xfrm>
            <a:off x="2162998" y="6434973"/>
            <a:ext cx="1122453" cy="197552"/>
          </a:xfrm>
          <a:prstGeom prst="rect">
            <a:avLst/>
          </a:prstGeom>
        </p:spPr>
      </p:pic>
    </p:spTree>
    <p:extLst>
      <p:ext uri="{BB962C8B-B14F-4D97-AF65-F5344CB8AC3E}">
        <p14:creationId xmlns:p14="http://schemas.microsoft.com/office/powerpoint/2010/main" val="934074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29">
            <a:extLst>
              <a:ext uri="{FF2B5EF4-FFF2-40B4-BE49-F238E27FC236}">
                <a16:creationId xmlns:a16="http://schemas.microsoft.com/office/drawing/2014/main" id="{5924E391-0328-964D-ECC0-58E02AFCA85D}"/>
              </a:ext>
            </a:extLst>
          </p:cNvPr>
          <p:cNvSpPr>
            <a:spLocks noGrp="1"/>
          </p:cNvSpPr>
          <p:nvPr>
            <p:ph sz="quarter" idx="14"/>
          </p:nvPr>
        </p:nvSpPr>
        <p:spPr/>
        <p:txBody>
          <a:bodyPr/>
          <a:lstStyle/>
          <a:p>
            <a:r>
              <a:rPr lang="en-US" dirty="0">
                <a:solidFill>
                  <a:schemeClr val="accent6"/>
                </a:solidFill>
                <a:latin typeface="Work Sans SemiBold" panose="00000700000000000000" pitchFamily="50" charset="0"/>
              </a:rPr>
              <a:t>From on-premises to cloud workloads, and cloud-native apps in containers, unified data protection from Metallic supports your entire hybrid cloud journey.</a:t>
            </a:r>
          </a:p>
        </p:txBody>
      </p:sp>
      <p:sp>
        <p:nvSpPr>
          <p:cNvPr id="3" name="Title 2">
            <a:extLst>
              <a:ext uri="{FF2B5EF4-FFF2-40B4-BE49-F238E27FC236}">
                <a16:creationId xmlns:a16="http://schemas.microsoft.com/office/drawing/2014/main" id="{0AA3DB82-6025-6B11-9B8B-7927BEEC57C0}"/>
              </a:ext>
            </a:extLst>
          </p:cNvPr>
          <p:cNvSpPr>
            <a:spLocks noGrp="1"/>
          </p:cNvSpPr>
          <p:nvPr>
            <p:ph type="title"/>
          </p:nvPr>
        </p:nvSpPr>
        <p:spPr>
          <a:xfrm>
            <a:off x="508000" y="292100"/>
            <a:ext cx="11254072" cy="553998"/>
          </a:xfrm>
        </p:spPr>
        <p:txBody>
          <a:bodyPr/>
          <a:lstStyle/>
          <a:p>
            <a:r>
              <a:rPr lang="en-US" dirty="0"/>
              <a:t>Commvault SaaS Line Metallic</a:t>
            </a:r>
            <a:r>
              <a:rPr lang="en-US" baseline="30000" dirty="0"/>
              <a:t>®</a:t>
            </a:r>
            <a:r>
              <a:rPr lang="en-US" dirty="0"/>
              <a:t> Kubernetes Backup</a:t>
            </a:r>
          </a:p>
        </p:txBody>
      </p:sp>
      <p:sp>
        <p:nvSpPr>
          <p:cNvPr id="4" name="Footer Placeholder 3">
            <a:extLst>
              <a:ext uri="{FF2B5EF4-FFF2-40B4-BE49-F238E27FC236}">
                <a16:creationId xmlns:a16="http://schemas.microsoft.com/office/drawing/2014/main" id="{F0334E80-40F1-9DEF-6BD7-536447D3D579}"/>
              </a:ext>
            </a:extLst>
          </p:cNvPr>
          <p:cNvSpPr>
            <a:spLocks noGrp="1"/>
          </p:cNvSpPr>
          <p:nvPr>
            <p:ph type="ftr" sz="quarter" idx="16"/>
          </p:nvPr>
        </p:nvSpPr>
        <p:spPr/>
        <p:txBody>
          <a:bodyPr/>
          <a:lstStyle/>
          <a:p>
            <a:r>
              <a:rPr lang="en-US"/>
              <a:t>Copyright © 2022 Commvault  |  All Rights Reserved</a:t>
            </a:r>
          </a:p>
        </p:txBody>
      </p:sp>
      <p:sp>
        <p:nvSpPr>
          <p:cNvPr id="5" name="Slide Number Placeholder 4">
            <a:extLst>
              <a:ext uri="{FF2B5EF4-FFF2-40B4-BE49-F238E27FC236}">
                <a16:creationId xmlns:a16="http://schemas.microsoft.com/office/drawing/2014/main" id="{B393B778-6481-F1A0-1DA2-6C24F3E4C5BB}"/>
              </a:ext>
            </a:extLst>
          </p:cNvPr>
          <p:cNvSpPr>
            <a:spLocks noGrp="1"/>
          </p:cNvSpPr>
          <p:nvPr>
            <p:ph type="sldNum" sz="quarter" idx="17"/>
          </p:nvPr>
        </p:nvSpPr>
        <p:spPr/>
        <p:txBody>
          <a:bodyPr/>
          <a:lstStyle/>
          <a:p>
            <a:fld id="{07B3607E-E1C3-4266-9CAB-24052C78EA25}" type="slidenum">
              <a:rPr lang="en-US" smtClean="0"/>
              <a:pPr/>
              <a:t>17</a:t>
            </a:fld>
            <a:endParaRPr lang="en-US"/>
          </a:p>
        </p:txBody>
      </p:sp>
      <p:grpSp>
        <p:nvGrpSpPr>
          <p:cNvPr id="36" name="Group 35">
            <a:extLst>
              <a:ext uri="{FF2B5EF4-FFF2-40B4-BE49-F238E27FC236}">
                <a16:creationId xmlns:a16="http://schemas.microsoft.com/office/drawing/2014/main" id="{0BE3BBFD-15E5-7F77-0E79-525F12E691AC}"/>
              </a:ext>
            </a:extLst>
          </p:cNvPr>
          <p:cNvGrpSpPr/>
          <p:nvPr/>
        </p:nvGrpSpPr>
        <p:grpSpPr>
          <a:xfrm>
            <a:off x="619972" y="2074478"/>
            <a:ext cx="10495466" cy="436310"/>
            <a:chOff x="619972" y="2221958"/>
            <a:chExt cx="10495466" cy="436310"/>
          </a:xfrm>
        </p:grpSpPr>
        <p:grpSp>
          <p:nvGrpSpPr>
            <p:cNvPr id="34" name="Group 33">
              <a:extLst>
                <a:ext uri="{FF2B5EF4-FFF2-40B4-BE49-F238E27FC236}">
                  <a16:creationId xmlns:a16="http://schemas.microsoft.com/office/drawing/2014/main" id="{C3EF04EC-0FB7-066B-7B77-DF117A32ECEC}"/>
                </a:ext>
              </a:extLst>
            </p:cNvPr>
            <p:cNvGrpSpPr/>
            <p:nvPr/>
          </p:nvGrpSpPr>
          <p:grpSpPr>
            <a:xfrm>
              <a:off x="7084516" y="2348056"/>
              <a:ext cx="1291875" cy="184115"/>
              <a:chOff x="6854032" y="2586427"/>
              <a:chExt cx="1291875" cy="184115"/>
            </a:xfrm>
          </p:grpSpPr>
          <p:sp>
            <p:nvSpPr>
              <p:cNvPr id="9" name="Freeform: Shape 45">
                <a:extLst>
                  <a:ext uri="{FF2B5EF4-FFF2-40B4-BE49-F238E27FC236}">
                    <a16:creationId xmlns:a16="http://schemas.microsoft.com/office/drawing/2014/main" id="{7F608E9B-3993-E69C-C0E4-455BC5521B4A}"/>
                  </a:ext>
                </a:extLst>
              </p:cNvPr>
              <p:cNvSpPr/>
              <p:nvPr/>
            </p:nvSpPr>
            <p:spPr>
              <a:xfrm>
                <a:off x="7751594" y="2623250"/>
                <a:ext cx="104843" cy="110469"/>
              </a:xfrm>
              <a:custGeom>
                <a:avLst/>
                <a:gdLst>
                  <a:gd name="connsiteX0" fmla="*/ 46508 w 94396"/>
                  <a:gd name="connsiteY0" fmla="*/ 18419 h 99461"/>
                  <a:gd name="connsiteX1" fmla="*/ 31772 w 94396"/>
                  <a:gd name="connsiteY1" fmla="*/ 60321 h 99461"/>
                  <a:gd name="connsiteX2" fmla="*/ 61703 w 94396"/>
                  <a:gd name="connsiteY2" fmla="*/ 60321 h 99461"/>
                  <a:gd name="connsiteX3" fmla="*/ 46968 w 94396"/>
                  <a:gd name="connsiteY3" fmla="*/ 18419 h 99461"/>
                  <a:gd name="connsiteX4" fmla="*/ 46508 w 94396"/>
                  <a:gd name="connsiteY4" fmla="*/ 18419 h 99461"/>
                  <a:gd name="connsiteX5" fmla="*/ 56868 w 94396"/>
                  <a:gd name="connsiteY5" fmla="*/ 0 h 99461"/>
                  <a:gd name="connsiteX6" fmla="*/ 94396 w 94396"/>
                  <a:gd name="connsiteY6" fmla="*/ 99461 h 99461"/>
                  <a:gd name="connsiteX7" fmla="*/ 75287 w 94396"/>
                  <a:gd name="connsiteY7" fmla="*/ 99461 h 99461"/>
                  <a:gd name="connsiteX8" fmla="*/ 66538 w 94396"/>
                  <a:gd name="connsiteY8" fmla="*/ 74826 h 99461"/>
                  <a:gd name="connsiteX9" fmla="*/ 27398 w 94396"/>
                  <a:gd name="connsiteY9" fmla="*/ 74826 h 99461"/>
                  <a:gd name="connsiteX10" fmla="*/ 18879 w 94396"/>
                  <a:gd name="connsiteY10" fmla="*/ 99461 h 99461"/>
                  <a:gd name="connsiteX11" fmla="*/ 0 w 94396"/>
                  <a:gd name="connsiteY11" fmla="*/ 99461 h 99461"/>
                  <a:gd name="connsiteX12" fmla="*/ 37528 w 94396"/>
                  <a:gd name="connsiteY12" fmla="*/ 0 h 99461"/>
                  <a:gd name="connsiteX13" fmla="*/ 56868 w 94396"/>
                  <a:gd name="connsiteY13" fmla="*/ 0 h 99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396" h="99461">
                    <a:moveTo>
                      <a:pt x="46508" y="18419"/>
                    </a:moveTo>
                    <a:lnTo>
                      <a:pt x="31772" y="60321"/>
                    </a:lnTo>
                    <a:lnTo>
                      <a:pt x="61703" y="60321"/>
                    </a:lnTo>
                    <a:lnTo>
                      <a:pt x="46968" y="18419"/>
                    </a:lnTo>
                    <a:lnTo>
                      <a:pt x="46508" y="18419"/>
                    </a:lnTo>
                    <a:close/>
                    <a:moveTo>
                      <a:pt x="56868" y="0"/>
                    </a:moveTo>
                    <a:lnTo>
                      <a:pt x="94396" y="99461"/>
                    </a:lnTo>
                    <a:lnTo>
                      <a:pt x="75287" y="99461"/>
                    </a:lnTo>
                    <a:lnTo>
                      <a:pt x="66538" y="74826"/>
                    </a:lnTo>
                    <a:lnTo>
                      <a:pt x="27398" y="74826"/>
                    </a:lnTo>
                    <a:lnTo>
                      <a:pt x="18879" y="99461"/>
                    </a:lnTo>
                    <a:lnTo>
                      <a:pt x="0" y="99461"/>
                    </a:lnTo>
                    <a:lnTo>
                      <a:pt x="37528" y="0"/>
                    </a:lnTo>
                    <a:lnTo>
                      <a:pt x="56868" y="0"/>
                    </a:lnTo>
                    <a:close/>
                  </a:path>
                </a:pathLst>
              </a:custGeom>
              <a:solidFill>
                <a:schemeClr val="tx1"/>
              </a:solidFill>
              <a:ln w="2301" cap="flat">
                <a:noFill/>
                <a:prstDash val="solid"/>
                <a:miter/>
              </a:ln>
            </p:spPr>
            <p:txBody>
              <a:bodyPr rtlCol="0" anchor="ctr"/>
              <a:lstStyle/>
              <a:p>
                <a:endParaRPr lang="en-US"/>
              </a:p>
            </p:txBody>
          </p:sp>
          <p:sp>
            <p:nvSpPr>
              <p:cNvPr id="10" name="Freeform: Shape 46">
                <a:extLst>
                  <a:ext uri="{FF2B5EF4-FFF2-40B4-BE49-F238E27FC236}">
                    <a16:creationId xmlns:a16="http://schemas.microsoft.com/office/drawing/2014/main" id="{9180FC41-A46A-CFA4-5629-8881463DB272}"/>
                  </a:ext>
                </a:extLst>
              </p:cNvPr>
              <p:cNvSpPr/>
              <p:nvPr/>
            </p:nvSpPr>
            <p:spPr>
              <a:xfrm>
                <a:off x="7862831" y="2654448"/>
                <a:ext cx="66486" cy="79271"/>
              </a:xfrm>
              <a:custGeom>
                <a:avLst/>
                <a:gdLst>
                  <a:gd name="connsiteX0" fmla="*/ 2763 w 59861"/>
                  <a:gd name="connsiteY0" fmla="*/ 0 h 71372"/>
                  <a:gd name="connsiteX1" fmla="*/ 59631 w 59861"/>
                  <a:gd name="connsiteY1" fmla="*/ 0 h 71372"/>
                  <a:gd name="connsiteX2" fmla="*/ 59631 w 59861"/>
                  <a:gd name="connsiteY2" fmla="*/ 6677 h 71372"/>
                  <a:gd name="connsiteX3" fmla="*/ 22333 w 59861"/>
                  <a:gd name="connsiteY3" fmla="*/ 58019 h 71372"/>
                  <a:gd name="connsiteX4" fmla="*/ 59861 w 59861"/>
                  <a:gd name="connsiteY4" fmla="*/ 58019 h 71372"/>
                  <a:gd name="connsiteX5" fmla="*/ 59861 w 59861"/>
                  <a:gd name="connsiteY5" fmla="*/ 71373 h 71372"/>
                  <a:gd name="connsiteX6" fmla="*/ 0 w 59861"/>
                  <a:gd name="connsiteY6" fmla="*/ 71373 h 71372"/>
                  <a:gd name="connsiteX7" fmla="*/ 0 w 59861"/>
                  <a:gd name="connsiteY7" fmla="*/ 63315 h 71372"/>
                  <a:gd name="connsiteX8" fmla="*/ 36838 w 59861"/>
                  <a:gd name="connsiteY8" fmla="*/ 13354 h 71372"/>
                  <a:gd name="connsiteX9" fmla="*/ 2533 w 59861"/>
                  <a:gd name="connsiteY9" fmla="*/ 13354 h 71372"/>
                  <a:gd name="connsiteX10" fmla="*/ 2533 w 59861"/>
                  <a:gd name="connsiteY10" fmla="*/ 0 h 7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861" h="71372">
                    <a:moveTo>
                      <a:pt x="2763" y="0"/>
                    </a:moveTo>
                    <a:lnTo>
                      <a:pt x="59631" y="0"/>
                    </a:lnTo>
                    <a:lnTo>
                      <a:pt x="59631" y="6677"/>
                    </a:lnTo>
                    <a:lnTo>
                      <a:pt x="22333" y="58019"/>
                    </a:lnTo>
                    <a:lnTo>
                      <a:pt x="59861" y="58019"/>
                    </a:lnTo>
                    <a:lnTo>
                      <a:pt x="59861" y="71373"/>
                    </a:lnTo>
                    <a:lnTo>
                      <a:pt x="0" y="71373"/>
                    </a:lnTo>
                    <a:lnTo>
                      <a:pt x="0" y="63315"/>
                    </a:lnTo>
                    <a:lnTo>
                      <a:pt x="36838" y="13354"/>
                    </a:lnTo>
                    <a:lnTo>
                      <a:pt x="2533" y="13354"/>
                    </a:lnTo>
                    <a:lnTo>
                      <a:pt x="2533" y="0"/>
                    </a:lnTo>
                    <a:close/>
                  </a:path>
                </a:pathLst>
              </a:custGeom>
              <a:solidFill>
                <a:schemeClr val="tx1"/>
              </a:solidFill>
              <a:ln w="2301" cap="flat">
                <a:noFill/>
                <a:prstDash val="solid"/>
                <a:miter/>
              </a:ln>
            </p:spPr>
            <p:txBody>
              <a:bodyPr rtlCol="0" anchor="ctr"/>
              <a:lstStyle/>
              <a:p>
                <a:endParaRPr lang="en-US"/>
              </a:p>
            </p:txBody>
          </p:sp>
          <p:sp>
            <p:nvSpPr>
              <p:cNvPr id="11" name="Freeform: Shape 47">
                <a:extLst>
                  <a:ext uri="{FF2B5EF4-FFF2-40B4-BE49-F238E27FC236}">
                    <a16:creationId xmlns:a16="http://schemas.microsoft.com/office/drawing/2014/main" id="{D4C875AF-9D88-1827-7E75-E753BA286265}"/>
                  </a:ext>
                </a:extLst>
              </p:cNvPr>
              <p:cNvSpPr/>
              <p:nvPr/>
            </p:nvSpPr>
            <p:spPr>
              <a:xfrm>
                <a:off x="7940313" y="2654448"/>
                <a:ext cx="71089" cy="80294"/>
              </a:xfrm>
              <a:custGeom>
                <a:avLst/>
                <a:gdLst>
                  <a:gd name="connsiteX0" fmla="*/ 64005 w 64005"/>
                  <a:gd name="connsiteY0" fmla="*/ 0 h 72293"/>
                  <a:gd name="connsiteX1" fmla="*/ 64005 w 64005"/>
                  <a:gd name="connsiteY1" fmla="*/ 71373 h 72293"/>
                  <a:gd name="connsiteX2" fmla="*/ 46968 w 64005"/>
                  <a:gd name="connsiteY2" fmla="*/ 71373 h 72293"/>
                  <a:gd name="connsiteX3" fmla="*/ 46968 w 64005"/>
                  <a:gd name="connsiteY3" fmla="*/ 61933 h 72293"/>
                  <a:gd name="connsiteX4" fmla="*/ 46738 w 64005"/>
                  <a:gd name="connsiteY4" fmla="*/ 61933 h 72293"/>
                  <a:gd name="connsiteX5" fmla="*/ 37759 w 64005"/>
                  <a:gd name="connsiteY5" fmla="*/ 69531 h 72293"/>
                  <a:gd name="connsiteX6" fmla="*/ 25326 w 64005"/>
                  <a:gd name="connsiteY6" fmla="*/ 72294 h 72293"/>
                  <a:gd name="connsiteX7" fmla="*/ 6447 w 64005"/>
                  <a:gd name="connsiteY7" fmla="*/ 65156 h 72293"/>
                  <a:gd name="connsiteX8" fmla="*/ 0 w 64005"/>
                  <a:gd name="connsiteY8" fmla="*/ 43284 h 72293"/>
                  <a:gd name="connsiteX9" fmla="*/ 0 w 64005"/>
                  <a:gd name="connsiteY9" fmla="*/ 0 h 72293"/>
                  <a:gd name="connsiteX10" fmla="*/ 17037 w 64005"/>
                  <a:gd name="connsiteY10" fmla="*/ 0 h 72293"/>
                  <a:gd name="connsiteX11" fmla="*/ 17037 w 64005"/>
                  <a:gd name="connsiteY11" fmla="*/ 41442 h 72293"/>
                  <a:gd name="connsiteX12" fmla="*/ 20721 w 64005"/>
                  <a:gd name="connsiteY12" fmla="*/ 55026 h 72293"/>
                  <a:gd name="connsiteX13" fmla="*/ 31542 w 64005"/>
                  <a:gd name="connsiteY13" fmla="*/ 59631 h 72293"/>
                  <a:gd name="connsiteX14" fmla="*/ 43054 w 64005"/>
                  <a:gd name="connsiteY14" fmla="*/ 54566 h 72293"/>
                  <a:gd name="connsiteX15" fmla="*/ 47428 w 64005"/>
                  <a:gd name="connsiteY15" fmla="*/ 41442 h 72293"/>
                  <a:gd name="connsiteX16" fmla="*/ 47428 w 64005"/>
                  <a:gd name="connsiteY16" fmla="*/ 0 h 72293"/>
                  <a:gd name="connsiteX17" fmla="*/ 64005 w 64005"/>
                  <a:gd name="connsiteY17" fmla="*/ 0 h 7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005" h="72293">
                    <a:moveTo>
                      <a:pt x="64005" y="0"/>
                    </a:moveTo>
                    <a:lnTo>
                      <a:pt x="64005" y="71373"/>
                    </a:lnTo>
                    <a:lnTo>
                      <a:pt x="46968" y="71373"/>
                    </a:lnTo>
                    <a:lnTo>
                      <a:pt x="46968" y="61933"/>
                    </a:lnTo>
                    <a:lnTo>
                      <a:pt x="46738" y="61933"/>
                    </a:lnTo>
                    <a:cubicBezTo>
                      <a:pt x="44435" y="65156"/>
                      <a:pt x="41442" y="67689"/>
                      <a:pt x="37759" y="69531"/>
                    </a:cubicBezTo>
                    <a:cubicBezTo>
                      <a:pt x="34075" y="71373"/>
                      <a:pt x="29931" y="72294"/>
                      <a:pt x="25326" y="72294"/>
                    </a:cubicBezTo>
                    <a:cubicBezTo>
                      <a:pt x="17037" y="72294"/>
                      <a:pt x="10821" y="69991"/>
                      <a:pt x="6447" y="65156"/>
                    </a:cubicBezTo>
                    <a:cubicBezTo>
                      <a:pt x="2072" y="60552"/>
                      <a:pt x="0" y="53184"/>
                      <a:pt x="0" y="43284"/>
                    </a:cubicBezTo>
                    <a:lnTo>
                      <a:pt x="0" y="0"/>
                    </a:lnTo>
                    <a:lnTo>
                      <a:pt x="17037" y="0"/>
                    </a:lnTo>
                    <a:lnTo>
                      <a:pt x="17037" y="41442"/>
                    </a:lnTo>
                    <a:cubicBezTo>
                      <a:pt x="17037" y="47428"/>
                      <a:pt x="18189" y="52033"/>
                      <a:pt x="20721" y="55026"/>
                    </a:cubicBezTo>
                    <a:cubicBezTo>
                      <a:pt x="23024" y="58019"/>
                      <a:pt x="26707" y="59631"/>
                      <a:pt x="31542" y="59631"/>
                    </a:cubicBezTo>
                    <a:cubicBezTo>
                      <a:pt x="36377" y="59631"/>
                      <a:pt x="40061" y="58019"/>
                      <a:pt x="43054" y="54566"/>
                    </a:cubicBezTo>
                    <a:cubicBezTo>
                      <a:pt x="45817" y="51112"/>
                      <a:pt x="47428" y="46738"/>
                      <a:pt x="47428" y="41442"/>
                    </a:cubicBezTo>
                    <a:lnTo>
                      <a:pt x="47428" y="0"/>
                    </a:lnTo>
                    <a:lnTo>
                      <a:pt x="64005" y="0"/>
                    </a:lnTo>
                    <a:close/>
                  </a:path>
                </a:pathLst>
              </a:custGeom>
              <a:solidFill>
                <a:schemeClr val="tx1"/>
              </a:solidFill>
              <a:ln w="2301" cap="flat">
                <a:noFill/>
                <a:prstDash val="solid"/>
                <a:miter/>
              </a:ln>
            </p:spPr>
            <p:txBody>
              <a:bodyPr rtlCol="0" anchor="ctr"/>
              <a:lstStyle/>
              <a:p>
                <a:endParaRPr lang="en-US"/>
              </a:p>
            </p:txBody>
          </p:sp>
          <p:sp>
            <p:nvSpPr>
              <p:cNvPr id="12" name="Freeform: Shape 48">
                <a:extLst>
                  <a:ext uri="{FF2B5EF4-FFF2-40B4-BE49-F238E27FC236}">
                    <a16:creationId xmlns:a16="http://schemas.microsoft.com/office/drawing/2014/main" id="{8E1CAF2E-3767-E8F9-5C5E-9F9DEFE18EC1}"/>
                  </a:ext>
                </a:extLst>
              </p:cNvPr>
              <p:cNvSpPr/>
              <p:nvPr/>
            </p:nvSpPr>
            <p:spPr>
              <a:xfrm>
                <a:off x="8025721" y="2653170"/>
                <a:ext cx="46284" cy="80549"/>
              </a:xfrm>
              <a:custGeom>
                <a:avLst/>
                <a:gdLst>
                  <a:gd name="connsiteX0" fmla="*/ 35226 w 41672"/>
                  <a:gd name="connsiteY0" fmla="*/ 0 h 72523"/>
                  <a:gd name="connsiteX1" fmla="*/ 38910 w 41672"/>
                  <a:gd name="connsiteY1" fmla="*/ 230 h 72523"/>
                  <a:gd name="connsiteX2" fmla="*/ 41673 w 41672"/>
                  <a:gd name="connsiteY2" fmla="*/ 921 h 72523"/>
                  <a:gd name="connsiteX3" fmla="*/ 41673 w 41672"/>
                  <a:gd name="connsiteY3" fmla="*/ 17958 h 72523"/>
                  <a:gd name="connsiteX4" fmla="*/ 37759 w 41672"/>
                  <a:gd name="connsiteY4" fmla="*/ 16116 h 72523"/>
                  <a:gd name="connsiteX5" fmla="*/ 31542 w 41672"/>
                  <a:gd name="connsiteY5" fmla="*/ 15195 h 72523"/>
                  <a:gd name="connsiteX6" fmla="*/ 21182 w 41672"/>
                  <a:gd name="connsiteY6" fmla="*/ 20491 h 72523"/>
                  <a:gd name="connsiteX7" fmla="*/ 16807 w 41672"/>
                  <a:gd name="connsiteY7" fmla="*/ 36607 h 72523"/>
                  <a:gd name="connsiteX8" fmla="*/ 16807 w 41672"/>
                  <a:gd name="connsiteY8" fmla="*/ 72524 h 72523"/>
                  <a:gd name="connsiteX9" fmla="*/ 0 w 41672"/>
                  <a:gd name="connsiteY9" fmla="*/ 72524 h 72523"/>
                  <a:gd name="connsiteX10" fmla="*/ 0 w 41672"/>
                  <a:gd name="connsiteY10" fmla="*/ 1151 h 72523"/>
                  <a:gd name="connsiteX11" fmla="*/ 16807 w 41672"/>
                  <a:gd name="connsiteY11" fmla="*/ 1151 h 72523"/>
                  <a:gd name="connsiteX12" fmla="*/ 16807 w 41672"/>
                  <a:gd name="connsiteY12" fmla="*/ 12433 h 72523"/>
                  <a:gd name="connsiteX13" fmla="*/ 17037 w 41672"/>
                  <a:gd name="connsiteY13" fmla="*/ 12433 h 72523"/>
                  <a:gd name="connsiteX14" fmla="*/ 23944 w 41672"/>
                  <a:gd name="connsiteY14" fmla="*/ 3223 h 72523"/>
                  <a:gd name="connsiteX15" fmla="*/ 35226 w 41672"/>
                  <a:gd name="connsiteY15" fmla="*/ 0 h 7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672" h="72523">
                    <a:moveTo>
                      <a:pt x="35226" y="0"/>
                    </a:moveTo>
                    <a:cubicBezTo>
                      <a:pt x="36607" y="0"/>
                      <a:pt x="37759" y="0"/>
                      <a:pt x="38910" y="230"/>
                    </a:cubicBezTo>
                    <a:cubicBezTo>
                      <a:pt x="40061" y="460"/>
                      <a:pt x="40982" y="691"/>
                      <a:pt x="41673" y="921"/>
                    </a:cubicBezTo>
                    <a:lnTo>
                      <a:pt x="41673" y="17958"/>
                    </a:lnTo>
                    <a:cubicBezTo>
                      <a:pt x="40752" y="17268"/>
                      <a:pt x="39600" y="16807"/>
                      <a:pt x="37759" y="16116"/>
                    </a:cubicBezTo>
                    <a:cubicBezTo>
                      <a:pt x="36147" y="15426"/>
                      <a:pt x="34075" y="15195"/>
                      <a:pt x="31542" y="15195"/>
                    </a:cubicBezTo>
                    <a:cubicBezTo>
                      <a:pt x="27398" y="15195"/>
                      <a:pt x="23944" y="17037"/>
                      <a:pt x="21182" y="20491"/>
                    </a:cubicBezTo>
                    <a:cubicBezTo>
                      <a:pt x="18419" y="23944"/>
                      <a:pt x="16807" y="29240"/>
                      <a:pt x="16807" y="36607"/>
                    </a:cubicBezTo>
                    <a:lnTo>
                      <a:pt x="16807" y="72524"/>
                    </a:lnTo>
                    <a:lnTo>
                      <a:pt x="0" y="72524"/>
                    </a:lnTo>
                    <a:lnTo>
                      <a:pt x="0" y="1151"/>
                    </a:lnTo>
                    <a:lnTo>
                      <a:pt x="16807" y="1151"/>
                    </a:lnTo>
                    <a:lnTo>
                      <a:pt x="16807" y="12433"/>
                    </a:lnTo>
                    <a:lnTo>
                      <a:pt x="17037" y="12433"/>
                    </a:lnTo>
                    <a:cubicBezTo>
                      <a:pt x="18649" y="8519"/>
                      <a:pt x="20951" y="5526"/>
                      <a:pt x="23944" y="3223"/>
                    </a:cubicBezTo>
                    <a:cubicBezTo>
                      <a:pt x="27168" y="1151"/>
                      <a:pt x="31082" y="0"/>
                      <a:pt x="35226" y="0"/>
                    </a:cubicBezTo>
                    <a:close/>
                  </a:path>
                </a:pathLst>
              </a:custGeom>
              <a:solidFill>
                <a:schemeClr val="tx1"/>
              </a:solidFill>
              <a:ln w="2301" cap="flat">
                <a:noFill/>
                <a:prstDash val="solid"/>
                <a:miter/>
              </a:ln>
            </p:spPr>
            <p:txBody>
              <a:bodyPr rtlCol="0" anchor="ctr"/>
              <a:lstStyle/>
              <a:p>
                <a:endParaRPr lang="en-US"/>
              </a:p>
            </p:txBody>
          </p:sp>
          <p:sp>
            <p:nvSpPr>
              <p:cNvPr id="13" name="Freeform: Shape 49">
                <a:extLst>
                  <a:ext uri="{FF2B5EF4-FFF2-40B4-BE49-F238E27FC236}">
                    <a16:creationId xmlns:a16="http://schemas.microsoft.com/office/drawing/2014/main" id="{A823886F-DD74-3D62-E231-44B72F567918}"/>
                  </a:ext>
                </a:extLst>
              </p:cNvPr>
              <p:cNvSpPr/>
              <p:nvPr/>
            </p:nvSpPr>
            <p:spPr>
              <a:xfrm>
                <a:off x="8073285" y="2652657"/>
                <a:ext cx="72622" cy="83107"/>
              </a:xfrm>
              <a:custGeom>
                <a:avLst/>
                <a:gdLst>
                  <a:gd name="connsiteX0" fmla="*/ 48810 w 65386"/>
                  <a:gd name="connsiteY0" fmla="*/ 30161 h 74826"/>
                  <a:gd name="connsiteX1" fmla="*/ 44896 w 65386"/>
                  <a:gd name="connsiteY1" fmla="*/ 17498 h 74826"/>
                  <a:gd name="connsiteX2" fmla="*/ 34075 w 65386"/>
                  <a:gd name="connsiteY2" fmla="*/ 13123 h 74826"/>
                  <a:gd name="connsiteX3" fmla="*/ 23254 w 65386"/>
                  <a:gd name="connsiteY3" fmla="*/ 17498 h 74826"/>
                  <a:gd name="connsiteX4" fmla="*/ 16807 w 65386"/>
                  <a:gd name="connsiteY4" fmla="*/ 30161 h 74826"/>
                  <a:gd name="connsiteX5" fmla="*/ 48810 w 65386"/>
                  <a:gd name="connsiteY5" fmla="*/ 30161 h 74826"/>
                  <a:gd name="connsiteX6" fmla="*/ 59401 w 65386"/>
                  <a:gd name="connsiteY6" fmla="*/ 55026 h 74826"/>
                  <a:gd name="connsiteX7" fmla="*/ 59401 w 65386"/>
                  <a:gd name="connsiteY7" fmla="*/ 68840 h 74826"/>
                  <a:gd name="connsiteX8" fmla="*/ 48580 w 65386"/>
                  <a:gd name="connsiteY8" fmla="*/ 73215 h 74826"/>
                  <a:gd name="connsiteX9" fmla="*/ 34305 w 65386"/>
                  <a:gd name="connsiteY9" fmla="*/ 74826 h 74826"/>
                  <a:gd name="connsiteX10" fmla="*/ 8979 w 65386"/>
                  <a:gd name="connsiteY10" fmla="*/ 65156 h 74826"/>
                  <a:gd name="connsiteX11" fmla="*/ 0 w 65386"/>
                  <a:gd name="connsiteY11" fmla="*/ 38219 h 74826"/>
                  <a:gd name="connsiteX12" fmla="*/ 9670 w 65386"/>
                  <a:gd name="connsiteY12" fmla="*/ 10821 h 74826"/>
                  <a:gd name="connsiteX13" fmla="*/ 34075 w 65386"/>
                  <a:gd name="connsiteY13" fmla="*/ 0 h 74826"/>
                  <a:gd name="connsiteX14" fmla="*/ 57098 w 65386"/>
                  <a:gd name="connsiteY14" fmla="*/ 8979 h 74826"/>
                  <a:gd name="connsiteX15" fmla="*/ 65387 w 65386"/>
                  <a:gd name="connsiteY15" fmla="*/ 34075 h 74826"/>
                  <a:gd name="connsiteX16" fmla="*/ 65387 w 65386"/>
                  <a:gd name="connsiteY16" fmla="*/ 42133 h 74826"/>
                  <a:gd name="connsiteX17" fmla="*/ 16577 w 65386"/>
                  <a:gd name="connsiteY17" fmla="*/ 42133 h 74826"/>
                  <a:gd name="connsiteX18" fmla="*/ 23484 w 65386"/>
                  <a:gd name="connsiteY18" fmla="*/ 57098 h 74826"/>
                  <a:gd name="connsiteX19" fmla="*/ 38449 w 65386"/>
                  <a:gd name="connsiteY19" fmla="*/ 61473 h 74826"/>
                  <a:gd name="connsiteX20" fmla="*/ 49961 w 65386"/>
                  <a:gd name="connsiteY20" fmla="*/ 59631 h 74826"/>
                  <a:gd name="connsiteX21" fmla="*/ 59401 w 65386"/>
                  <a:gd name="connsiteY21" fmla="*/ 55026 h 7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386" h="74826">
                    <a:moveTo>
                      <a:pt x="48810" y="30161"/>
                    </a:moveTo>
                    <a:cubicBezTo>
                      <a:pt x="48810" y="24635"/>
                      <a:pt x="47428" y="20491"/>
                      <a:pt x="44896" y="17498"/>
                    </a:cubicBezTo>
                    <a:cubicBezTo>
                      <a:pt x="42363" y="14505"/>
                      <a:pt x="38680" y="13123"/>
                      <a:pt x="34075" y="13123"/>
                    </a:cubicBezTo>
                    <a:cubicBezTo>
                      <a:pt x="30161" y="13123"/>
                      <a:pt x="26477" y="14505"/>
                      <a:pt x="23254" y="17498"/>
                    </a:cubicBezTo>
                    <a:cubicBezTo>
                      <a:pt x="20030" y="20491"/>
                      <a:pt x="17958" y="24635"/>
                      <a:pt x="16807" y="30161"/>
                    </a:cubicBezTo>
                    <a:lnTo>
                      <a:pt x="48810" y="30161"/>
                    </a:lnTo>
                    <a:close/>
                    <a:moveTo>
                      <a:pt x="59401" y="55026"/>
                    </a:moveTo>
                    <a:lnTo>
                      <a:pt x="59401" y="68840"/>
                    </a:lnTo>
                    <a:cubicBezTo>
                      <a:pt x="56638" y="70682"/>
                      <a:pt x="52954" y="72063"/>
                      <a:pt x="48580" y="73215"/>
                    </a:cubicBezTo>
                    <a:cubicBezTo>
                      <a:pt x="44205" y="74366"/>
                      <a:pt x="39370" y="74826"/>
                      <a:pt x="34305" y="74826"/>
                    </a:cubicBezTo>
                    <a:cubicBezTo>
                      <a:pt x="23484" y="74826"/>
                      <a:pt x="14965" y="71603"/>
                      <a:pt x="8979" y="65156"/>
                    </a:cubicBezTo>
                    <a:cubicBezTo>
                      <a:pt x="2993" y="58710"/>
                      <a:pt x="0" y="49731"/>
                      <a:pt x="0" y="38219"/>
                    </a:cubicBezTo>
                    <a:cubicBezTo>
                      <a:pt x="0" y="27168"/>
                      <a:pt x="3223" y="17958"/>
                      <a:pt x="9670" y="10821"/>
                    </a:cubicBezTo>
                    <a:cubicBezTo>
                      <a:pt x="16116" y="3684"/>
                      <a:pt x="24405" y="0"/>
                      <a:pt x="34075" y="0"/>
                    </a:cubicBezTo>
                    <a:cubicBezTo>
                      <a:pt x="43975" y="0"/>
                      <a:pt x="51573" y="2993"/>
                      <a:pt x="57098" y="8979"/>
                    </a:cubicBezTo>
                    <a:cubicBezTo>
                      <a:pt x="62624" y="14965"/>
                      <a:pt x="65387" y="23254"/>
                      <a:pt x="65387" y="34075"/>
                    </a:cubicBezTo>
                    <a:lnTo>
                      <a:pt x="65387" y="42133"/>
                    </a:lnTo>
                    <a:lnTo>
                      <a:pt x="16577" y="42133"/>
                    </a:lnTo>
                    <a:cubicBezTo>
                      <a:pt x="17268" y="49270"/>
                      <a:pt x="19570" y="54335"/>
                      <a:pt x="23484" y="57098"/>
                    </a:cubicBezTo>
                    <a:cubicBezTo>
                      <a:pt x="27398" y="59861"/>
                      <a:pt x="32233" y="61473"/>
                      <a:pt x="38449" y="61473"/>
                    </a:cubicBezTo>
                    <a:cubicBezTo>
                      <a:pt x="42363" y="61473"/>
                      <a:pt x="46277" y="60782"/>
                      <a:pt x="49961" y="59631"/>
                    </a:cubicBezTo>
                    <a:cubicBezTo>
                      <a:pt x="53415" y="58710"/>
                      <a:pt x="56638" y="57098"/>
                      <a:pt x="59401" y="55026"/>
                    </a:cubicBezTo>
                    <a:close/>
                  </a:path>
                </a:pathLst>
              </a:custGeom>
              <a:solidFill>
                <a:schemeClr val="tx1"/>
              </a:solidFill>
              <a:ln w="2301" cap="flat">
                <a:noFill/>
                <a:prstDash val="solid"/>
                <a:miter/>
              </a:ln>
            </p:spPr>
            <p:txBody>
              <a:bodyPr rtlCol="0" anchor="ctr"/>
              <a:lstStyle/>
              <a:p>
                <a:endParaRPr lang="en-US"/>
              </a:p>
            </p:txBody>
          </p:sp>
          <p:sp>
            <p:nvSpPr>
              <p:cNvPr id="14" name="Freeform: Shape 50">
                <a:extLst>
                  <a:ext uri="{FF2B5EF4-FFF2-40B4-BE49-F238E27FC236}">
                    <a16:creationId xmlns:a16="http://schemas.microsoft.com/office/drawing/2014/main" id="{B465D788-A4AE-EC0D-4750-135A2135542B}"/>
                  </a:ext>
                </a:extLst>
              </p:cNvPr>
              <p:cNvSpPr/>
              <p:nvPr/>
            </p:nvSpPr>
            <p:spPr>
              <a:xfrm>
                <a:off x="7093637" y="2615068"/>
                <a:ext cx="623435" cy="120697"/>
              </a:xfrm>
              <a:custGeom>
                <a:avLst/>
                <a:gdLst>
                  <a:gd name="connsiteX0" fmla="*/ 527699 w 561313"/>
                  <a:gd name="connsiteY0" fmla="*/ 49270 h 108670"/>
                  <a:gd name="connsiteX1" fmla="*/ 502604 w 561313"/>
                  <a:gd name="connsiteY1" fmla="*/ 49270 h 108670"/>
                  <a:gd name="connsiteX2" fmla="*/ 502604 w 561313"/>
                  <a:gd name="connsiteY2" fmla="*/ 106829 h 108670"/>
                  <a:gd name="connsiteX3" fmla="*/ 485566 w 561313"/>
                  <a:gd name="connsiteY3" fmla="*/ 106829 h 108670"/>
                  <a:gd name="connsiteX4" fmla="*/ 485566 w 561313"/>
                  <a:gd name="connsiteY4" fmla="*/ 49270 h 108670"/>
                  <a:gd name="connsiteX5" fmla="*/ 473594 w 561313"/>
                  <a:gd name="connsiteY5" fmla="*/ 49270 h 108670"/>
                  <a:gd name="connsiteX6" fmla="*/ 473594 w 561313"/>
                  <a:gd name="connsiteY6" fmla="*/ 35456 h 108670"/>
                  <a:gd name="connsiteX7" fmla="*/ 485566 w 561313"/>
                  <a:gd name="connsiteY7" fmla="*/ 35456 h 108670"/>
                  <a:gd name="connsiteX8" fmla="*/ 485566 w 561313"/>
                  <a:gd name="connsiteY8" fmla="*/ 25556 h 108670"/>
                  <a:gd name="connsiteX9" fmla="*/ 492934 w 561313"/>
                  <a:gd name="connsiteY9" fmla="*/ 7137 h 108670"/>
                  <a:gd name="connsiteX10" fmla="*/ 511583 w 561313"/>
                  <a:gd name="connsiteY10" fmla="*/ 0 h 108670"/>
                  <a:gd name="connsiteX11" fmla="*/ 516878 w 561313"/>
                  <a:gd name="connsiteY11" fmla="*/ 230 h 108670"/>
                  <a:gd name="connsiteX12" fmla="*/ 521022 w 561313"/>
                  <a:gd name="connsiteY12" fmla="*/ 1151 h 108670"/>
                  <a:gd name="connsiteX13" fmla="*/ 521022 w 561313"/>
                  <a:gd name="connsiteY13" fmla="*/ 15656 h 108670"/>
                  <a:gd name="connsiteX14" fmla="*/ 518029 w 561313"/>
                  <a:gd name="connsiteY14" fmla="*/ 14505 h 108670"/>
                  <a:gd name="connsiteX15" fmla="*/ 513194 w 561313"/>
                  <a:gd name="connsiteY15" fmla="*/ 13814 h 108670"/>
                  <a:gd name="connsiteX16" fmla="*/ 505136 w 561313"/>
                  <a:gd name="connsiteY16" fmla="*/ 17037 h 108670"/>
                  <a:gd name="connsiteX17" fmla="*/ 502373 w 561313"/>
                  <a:gd name="connsiteY17" fmla="*/ 26707 h 108670"/>
                  <a:gd name="connsiteX18" fmla="*/ 502373 w 561313"/>
                  <a:gd name="connsiteY18" fmla="*/ 35226 h 108670"/>
                  <a:gd name="connsiteX19" fmla="*/ 527469 w 561313"/>
                  <a:gd name="connsiteY19" fmla="*/ 35226 h 108670"/>
                  <a:gd name="connsiteX20" fmla="*/ 527469 w 561313"/>
                  <a:gd name="connsiteY20" fmla="*/ 19109 h 108670"/>
                  <a:gd name="connsiteX21" fmla="*/ 544276 w 561313"/>
                  <a:gd name="connsiteY21" fmla="*/ 14044 h 108670"/>
                  <a:gd name="connsiteX22" fmla="*/ 544276 w 561313"/>
                  <a:gd name="connsiteY22" fmla="*/ 35226 h 108670"/>
                  <a:gd name="connsiteX23" fmla="*/ 561314 w 561313"/>
                  <a:gd name="connsiteY23" fmla="*/ 35226 h 108670"/>
                  <a:gd name="connsiteX24" fmla="*/ 561314 w 561313"/>
                  <a:gd name="connsiteY24" fmla="*/ 49040 h 108670"/>
                  <a:gd name="connsiteX25" fmla="*/ 544276 w 561313"/>
                  <a:gd name="connsiteY25" fmla="*/ 49040 h 108670"/>
                  <a:gd name="connsiteX26" fmla="*/ 544276 w 561313"/>
                  <a:gd name="connsiteY26" fmla="*/ 82424 h 108670"/>
                  <a:gd name="connsiteX27" fmla="*/ 546579 w 561313"/>
                  <a:gd name="connsiteY27" fmla="*/ 91633 h 108670"/>
                  <a:gd name="connsiteX28" fmla="*/ 554176 w 561313"/>
                  <a:gd name="connsiteY28" fmla="*/ 94396 h 108670"/>
                  <a:gd name="connsiteX29" fmla="*/ 557630 w 561313"/>
                  <a:gd name="connsiteY29" fmla="*/ 93706 h 108670"/>
                  <a:gd name="connsiteX30" fmla="*/ 561314 w 561313"/>
                  <a:gd name="connsiteY30" fmla="*/ 92094 h 108670"/>
                  <a:gd name="connsiteX31" fmla="*/ 561314 w 561313"/>
                  <a:gd name="connsiteY31" fmla="*/ 105908 h 108670"/>
                  <a:gd name="connsiteX32" fmla="*/ 556018 w 561313"/>
                  <a:gd name="connsiteY32" fmla="*/ 107520 h 108670"/>
                  <a:gd name="connsiteX33" fmla="*/ 548651 w 561313"/>
                  <a:gd name="connsiteY33" fmla="*/ 108210 h 108670"/>
                  <a:gd name="connsiteX34" fmla="*/ 532764 w 561313"/>
                  <a:gd name="connsiteY34" fmla="*/ 102454 h 108670"/>
                  <a:gd name="connsiteX35" fmla="*/ 527469 w 561313"/>
                  <a:gd name="connsiteY35" fmla="*/ 85417 h 108670"/>
                  <a:gd name="connsiteX36" fmla="*/ 527469 w 561313"/>
                  <a:gd name="connsiteY36" fmla="*/ 49270 h 108670"/>
                  <a:gd name="connsiteX37" fmla="*/ 416265 w 561313"/>
                  <a:gd name="connsiteY37" fmla="*/ 71603 h 108670"/>
                  <a:gd name="connsiteX38" fmla="*/ 421331 w 561313"/>
                  <a:gd name="connsiteY38" fmla="*/ 88640 h 108670"/>
                  <a:gd name="connsiteX39" fmla="*/ 435835 w 561313"/>
                  <a:gd name="connsiteY39" fmla="*/ 94626 h 108670"/>
                  <a:gd name="connsiteX40" fmla="*/ 449880 w 561313"/>
                  <a:gd name="connsiteY40" fmla="*/ 88640 h 108670"/>
                  <a:gd name="connsiteX41" fmla="*/ 454715 w 561313"/>
                  <a:gd name="connsiteY41" fmla="*/ 71143 h 108670"/>
                  <a:gd name="connsiteX42" fmla="*/ 449649 w 561313"/>
                  <a:gd name="connsiteY42" fmla="*/ 53875 h 108670"/>
                  <a:gd name="connsiteX43" fmla="*/ 435835 w 561313"/>
                  <a:gd name="connsiteY43" fmla="*/ 48119 h 108670"/>
                  <a:gd name="connsiteX44" fmla="*/ 421561 w 561313"/>
                  <a:gd name="connsiteY44" fmla="*/ 54335 h 108670"/>
                  <a:gd name="connsiteX45" fmla="*/ 416265 w 561313"/>
                  <a:gd name="connsiteY45" fmla="*/ 71603 h 108670"/>
                  <a:gd name="connsiteX46" fmla="*/ 398767 w 561313"/>
                  <a:gd name="connsiteY46" fmla="*/ 72294 h 108670"/>
                  <a:gd name="connsiteX47" fmla="*/ 408668 w 561313"/>
                  <a:gd name="connsiteY47" fmla="*/ 44205 h 108670"/>
                  <a:gd name="connsiteX48" fmla="*/ 436526 w 561313"/>
                  <a:gd name="connsiteY48" fmla="*/ 33845 h 108670"/>
                  <a:gd name="connsiteX49" fmla="*/ 462543 w 561313"/>
                  <a:gd name="connsiteY49" fmla="*/ 43745 h 108670"/>
                  <a:gd name="connsiteX50" fmla="*/ 471982 w 561313"/>
                  <a:gd name="connsiteY50" fmla="*/ 70682 h 108670"/>
                  <a:gd name="connsiteX51" fmla="*/ 462082 w 561313"/>
                  <a:gd name="connsiteY51" fmla="*/ 98310 h 108670"/>
                  <a:gd name="connsiteX52" fmla="*/ 434914 w 561313"/>
                  <a:gd name="connsiteY52" fmla="*/ 108671 h 108670"/>
                  <a:gd name="connsiteX53" fmla="*/ 408668 w 561313"/>
                  <a:gd name="connsiteY53" fmla="*/ 99001 h 108670"/>
                  <a:gd name="connsiteX54" fmla="*/ 398767 w 561313"/>
                  <a:gd name="connsiteY54" fmla="*/ 72294 h 108670"/>
                  <a:gd name="connsiteX55" fmla="*/ 361009 w 561313"/>
                  <a:gd name="connsiteY55" fmla="*/ 54335 h 108670"/>
                  <a:gd name="connsiteX56" fmla="*/ 363311 w 561313"/>
                  <a:gd name="connsiteY56" fmla="*/ 60091 h 108670"/>
                  <a:gd name="connsiteX57" fmla="*/ 373442 w 561313"/>
                  <a:gd name="connsiteY57" fmla="*/ 65156 h 108670"/>
                  <a:gd name="connsiteX58" fmla="*/ 387486 w 561313"/>
                  <a:gd name="connsiteY58" fmla="*/ 74136 h 108670"/>
                  <a:gd name="connsiteX59" fmla="*/ 391630 w 561313"/>
                  <a:gd name="connsiteY59" fmla="*/ 86338 h 108670"/>
                  <a:gd name="connsiteX60" fmla="*/ 383802 w 561313"/>
                  <a:gd name="connsiteY60" fmla="*/ 102454 h 108670"/>
                  <a:gd name="connsiteX61" fmla="*/ 362851 w 561313"/>
                  <a:gd name="connsiteY61" fmla="*/ 108671 h 108670"/>
                  <a:gd name="connsiteX62" fmla="*/ 352951 w 561313"/>
                  <a:gd name="connsiteY62" fmla="*/ 107520 h 108670"/>
                  <a:gd name="connsiteX63" fmla="*/ 343741 w 561313"/>
                  <a:gd name="connsiteY63" fmla="*/ 104757 h 108670"/>
                  <a:gd name="connsiteX64" fmla="*/ 343741 w 561313"/>
                  <a:gd name="connsiteY64" fmla="*/ 88180 h 108670"/>
                  <a:gd name="connsiteX65" fmla="*/ 353641 w 561313"/>
                  <a:gd name="connsiteY65" fmla="*/ 93245 h 108670"/>
                  <a:gd name="connsiteX66" fmla="*/ 363311 w 561313"/>
                  <a:gd name="connsiteY66" fmla="*/ 95087 h 108670"/>
                  <a:gd name="connsiteX67" fmla="*/ 371600 w 561313"/>
                  <a:gd name="connsiteY67" fmla="*/ 93475 h 108670"/>
                  <a:gd name="connsiteX68" fmla="*/ 374363 w 561313"/>
                  <a:gd name="connsiteY68" fmla="*/ 88180 h 108670"/>
                  <a:gd name="connsiteX69" fmla="*/ 371600 w 561313"/>
                  <a:gd name="connsiteY69" fmla="*/ 82424 h 108670"/>
                  <a:gd name="connsiteX70" fmla="*/ 361009 w 561313"/>
                  <a:gd name="connsiteY70" fmla="*/ 76898 h 108670"/>
                  <a:gd name="connsiteX71" fmla="*/ 347885 w 561313"/>
                  <a:gd name="connsiteY71" fmla="*/ 68149 h 108670"/>
                  <a:gd name="connsiteX72" fmla="*/ 343971 w 561313"/>
                  <a:gd name="connsiteY72" fmla="*/ 55717 h 108670"/>
                  <a:gd name="connsiteX73" fmla="*/ 351569 w 561313"/>
                  <a:gd name="connsiteY73" fmla="*/ 39831 h 108670"/>
                  <a:gd name="connsiteX74" fmla="*/ 371369 w 561313"/>
                  <a:gd name="connsiteY74" fmla="*/ 33614 h 108670"/>
                  <a:gd name="connsiteX75" fmla="*/ 379658 w 561313"/>
                  <a:gd name="connsiteY75" fmla="*/ 34535 h 108670"/>
                  <a:gd name="connsiteX76" fmla="*/ 387486 w 561313"/>
                  <a:gd name="connsiteY76" fmla="*/ 36607 h 108670"/>
                  <a:gd name="connsiteX77" fmla="*/ 387486 w 561313"/>
                  <a:gd name="connsiteY77" fmla="*/ 52494 h 108670"/>
                  <a:gd name="connsiteX78" fmla="*/ 379658 w 561313"/>
                  <a:gd name="connsiteY78" fmla="*/ 48580 h 108670"/>
                  <a:gd name="connsiteX79" fmla="*/ 370909 w 561313"/>
                  <a:gd name="connsiteY79" fmla="*/ 46968 h 108670"/>
                  <a:gd name="connsiteX80" fmla="*/ 363541 w 561313"/>
                  <a:gd name="connsiteY80" fmla="*/ 48810 h 108670"/>
                  <a:gd name="connsiteX81" fmla="*/ 361009 w 561313"/>
                  <a:gd name="connsiteY81" fmla="*/ 54335 h 108670"/>
                  <a:gd name="connsiteX82" fmla="*/ 280427 w 561313"/>
                  <a:gd name="connsiteY82" fmla="*/ 71603 h 108670"/>
                  <a:gd name="connsiteX83" fmla="*/ 285492 w 561313"/>
                  <a:gd name="connsiteY83" fmla="*/ 88640 h 108670"/>
                  <a:gd name="connsiteX84" fmla="*/ 299997 w 561313"/>
                  <a:gd name="connsiteY84" fmla="*/ 94626 h 108670"/>
                  <a:gd name="connsiteX85" fmla="*/ 314041 w 561313"/>
                  <a:gd name="connsiteY85" fmla="*/ 88640 h 108670"/>
                  <a:gd name="connsiteX86" fmla="*/ 318876 w 561313"/>
                  <a:gd name="connsiteY86" fmla="*/ 71143 h 108670"/>
                  <a:gd name="connsiteX87" fmla="*/ 313811 w 561313"/>
                  <a:gd name="connsiteY87" fmla="*/ 53875 h 108670"/>
                  <a:gd name="connsiteX88" fmla="*/ 299997 w 561313"/>
                  <a:gd name="connsiteY88" fmla="*/ 48119 h 108670"/>
                  <a:gd name="connsiteX89" fmla="*/ 285722 w 561313"/>
                  <a:gd name="connsiteY89" fmla="*/ 54335 h 108670"/>
                  <a:gd name="connsiteX90" fmla="*/ 280427 w 561313"/>
                  <a:gd name="connsiteY90" fmla="*/ 71603 h 108670"/>
                  <a:gd name="connsiteX91" fmla="*/ 262929 w 561313"/>
                  <a:gd name="connsiteY91" fmla="*/ 72294 h 108670"/>
                  <a:gd name="connsiteX92" fmla="*/ 272829 w 561313"/>
                  <a:gd name="connsiteY92" fmla="*/ 44205 h 108670"/>
                  <a:gd name="connsiteX93" fmla="*/ 300687 w 561313"/>
                  <a:gd name="connsiteY93" fmla="*/ 33845 h 108670"/>
                  <a:gd name="connsiteX94" fmla="*/ 326704 w 561313"/>
                  <a:gd name="connsiteY94" fmla="*/ 43745 h 108670"/>
                  <a:gd name="connsiteX95" fmla="*/ 336143 w 561313"/>
                  <a:gd name="connsiteY95" fmla="*/ 70682 h 108670"/>
                  <a:gd name="connsiteX96" fmla="*/ 326243 w 561313"/>
                  <a:gd name="connsiteY96" fmla="*/ 98310 h 108670"/>
                  <a:gd name="connsiteX97" fmla="*/ 299076 w 561313"/>
                  <a:gd name="connsiteY97" fmla="*/ 108671 h 108670"/>
                  <a:gd name="connsiteX98" fmla="*/ 272829 w 561313"/>
                  <a:gd name="connsiteY98" fmla="*/ 99001 h 108670"/>
                  <a:gd name="connsiteX99" fmla="*/ 262929 w 561313"/>
                  <a:gd name="connsiteY99" fmla="*/ 72294 h 108670"/>
                  <a:gd name="connsiteX100" fmla="*/ 255561 w 561313"/>
                  <a:gd name="connsiteY100" fmla="*/ 34305 h 108670"/>
                  <a:gd name="connsiteX101" fmla="*/ 259245 w 561313"/>
                  <a:gd name="connsiteY101" fmla="*/ 34535 h 108670"/>
                  <a:gd name="connsiteX102" fmla="*/ 262008 w 561313"/>
                  <a:gd name="connsiteY102" fmla="*/ 35226 h 108670"/>
                  <a:gd name="connsiteX103" fmla="*/ 262008 w 561313"/>
                  <a:gd name="connsiteY103" fmla="*/ 52263 h 108670"/>
                  <a:gd name="connsiteX104" fmla="*/ 258094 w 561313"/>
                  <a:gd name="connsiteY104" fmla="*/ 50421 h 108670"/>
                  <a:gd name="connsiteX105" fmla="*/ 251877 w 561313"/>
                  <a:gd name="connsiteY105" fmla="*/ 49500 h 108670"/>
                  <a:gd name="connsiteX106" fmla="*/ 241517 w 561313"/>
                  <a:gd name="connsiteY106" fmla="*/ 54796 h 108670"/>
                  <a:gd name="connsiteX107" fmla="*/ 237142 w 561313"/>
                  <a:gd name="connsiteY107" fmla="*/ 70912 h 108670"/>
                  <a:gd name="connsiteX108" fmla="*/ 237142 w 561313"/>
                  <a:gd name="connsiteY108" fmla="*/ 106829 h 108670"/>
                  <a:gd name="connsiteX109" fmla="*/ 220335 w 561313"/>
                  <a:gd name="connsiteY109" fmla="*/ 106829 h 108670"/>
                  <a:gd name="connsiteX110" fmla="*/ 220335 w 561313"/>
                  <a:gd name="connsiteY110" fmla="*/ 35456 h 108670"/>
                  <a:gd name="connsiteX111" fmla="*/ 237142 w 561313"/>
                  <a:gd name="connsiteY111" fmla="*/ 35456 h 108670"/>
                  <a:gd name="connsiteX112" fmla="*/ 237142 w 561313"/>
                  <a:gd name="connsiteY112" fmla="*/ 46738 h 108670"/>
                  <a:gd name="connsiteX113" fmla="*/ 237373 w 561313"/>
                  <a:gd name="connsiteY113" fmla="*/ 46738 h 108670"/>
                  <a:gd name="connsiteX114" fmla="*/ 244280 w 561313"/>
                  <a:gd name="connsiteY114" fmla="*/ 37528 h 108670"/>
                  <a:gd name="connsiteX115" fmla="*/ 255561 w 561313"/>
                  <a:gd name="connsiteY115" fmla="*/ 34305 h 108670"/>
                  <a:gd name="connsiteX116" fmla="*/ 191326 w 561313"/>
                  <a:gd name="connsiteY116" fmla="*/ 94626 h 108670"/>
                  <a:gd name="connsiteX117" fmla="*/ 199614 w 561313"/>
                  <a:gd name="connsiteY117" fmla="*/ 92785 h 108670"/>
                  <a:gd name="connsiteX118" fmla="*/ 207902 w 561313"/>
                  <a:gd name="connsiteY118" fmla="*/ 88180 h 108670"/>
                  <a:gd name="connsiteX119" fmla="*/ 207902 w 561313"/>
                  <a:gd name="connsiteY119" fmla="*/ 103836 h 108670"/>
                  <a:gd name="connsiteX120" fmla="*/ 198693 w 561313"/>
                  <a:gd name="connsiteY120" fmla="*/ 107289 h 108670"/>
                  <a:gd name="connsiteX121" fmla="*/ 187412 w 561313"/>
                  <a:gd name="connsiteY121" fmla="*/ 108441 h 108670"/>
                  <a:gd name="connsiteX122" fmla="*/ 161855 w 561313"/>
                  <a:gd name="connsiteY122" fmla="*/ 98540 h 108670"/>
                  <a:gd name="connsiteX123" fmla="*/ 151955 w 561313"/>
                  <a:gd name="connsiteY123" fmla="*/ 73215 h 108670"/>
                  <a:gd name="connsiteX124" fmla="*/ 162086 w 561313"/>
                  <a:gd name="connsiteY124" fmla="*/ 44896 h 108670"/>
                  <a:gd name="connsiteX125" fmla="*/ 190635 w 561313"/>
                  <a:gd name="connsiteY125" fmla="*/ 33845 h 108670"/>
                  <a:gd name="connsiteX126" fmla="*/ 200074 w 561313"/>
                  <a:gd name="connsiteY126" fmla="*/ 34996 h 108670"/>
                  <a:gd name="connsiteX127" fmla="*/ 207672 w 561313"/>
                  <a:gd name="connsiteY127" fmla="*/ 37758 h 108670"/>
                  <a:gd name="connsiteX128" fmla="*/ 207672 w 561313"/>
                  <a:gd name="connsiteY128" fmla="*/ 53875 h 108670"/>
                  <a:gd name="connsiteX129" fmla="*/ 199844 w 561313"/>
                  <a:gd name="connsiteY129" fmla="*/ 49500 h 108670"/>
                  <a:gd name="connsiteX130" fmla="*/ 191556 w 561313"/>
                  <a:gd name="connsiteY130" fmla="*/ 47889 h 108670"/>
                  <a:gd name="connsiteX131" fmla="*/ 175439 w 561313"/>
                  <a:gd name="connsiteY131" fmla="*/ 54335 h 108670"/>
                  <a:gd name="connsiteX132" fmla="*/ 169223 w 561313"/>
                  <a:gd name="connsiteY132" fmla="*/ 71833 h 108670"/>
                  <a:gd name="connsiteX133" fmla="*/ 174979 w 561313"/>
                  <a:gd name="connsiteY133" fmla="*/ 88640 h 108670"/>
                  <a:gd name="connsiteX134" fmla="*/ 191326 w 561313"/>
                  <a:gd name="connsiteY134" fmla="*/ 94626 h 108670"/>
                  <a:gd name="connsiteX135" fmla="*/ 123636 w 561313"/>
                  <a:gd name="connsiteY135" fmla="*/ 106829 h 108670"/>
                  <a:gd name="connsiteX136" fmla="*/ 140444 w 561313"/>
                  <a:gd name="connsiteY136" fmla="*/ 106829 h 108670"/>
                  <a:gd name="connsiteX137" fmla="*/ 140444 w 561313"/>
                  <a:gd name="connsiteY137" fmla="*/ 35456 h 108670"/>
                  <a:gd name="connsiteX138" fmla="*/ 123636 w 561313"/>
                  <a:gd name="connsiteY138" fmla="*/ 35456 h 108670"/>
                  <a:gd name="connsiteX139" fmla="*/ 123636 w 561313"/>
                  <a:gd name="connsiteY139" fmla="*/ 106829 h 108670"/>
                  <a:gd name="connsiteX140" fmla="*/ 121794 w 561313"/>
                  <a:gd name="connsiteY140" fmla="*/ 14965 h 108670"/>
                  <a:gd name="connsiteX141" fmla="*/ 124788 w 561313"/>
                  <a:gd name="connsiteY141" fmla="*/ 8058 h 108670"/>
                  <a:gd name="connsiteX142" fmla="*/ 131925 w 561313"/>
                  <a:gd name="connsiteY142" fmla="*/ 5295 h 108670"/>
                  <a:gd name="connsiteX143" fmla="*/ 139292 w 561313"/>
                  <a:gd name="connsiteY143" fmla="*/ 8058 h 108670"/>
                  <a:gd name="connsiteX144" fmla="*/ 142285 w 561313"/>
                  <a:gd name="connsiteY144" fmla="*/ 14965 h 108670"/>
                  <a:gd name="connsiteX145" fmla="*/ 139292 w 561313"/>
                  <a:gd name="connsiteY145" fmla="*/ 21872 h 108670"/>
                  <a:gd name="connsiteX146" fmla="*/ 131925 w 561313"/>
                  <a:gd name="connsiteY146" fmla="*/ 24635 h 108670"/>
                  <a:gd name="connsiteX147" fmla="*/ 124788 w 561313"/>
                  <a:gd name="connsiteY147" fmla="*/ 21872 h 108670"/>
                  <a:gd name="connsiteX148" fmla="*/ 121794 w 561313"/>
                  <a:gd name="connsiteY148" fmla="*/ 14965 h 108670"/>
                  <a:gd name="connsiteX149" fmla="*/ 107520 w 561313"/>
                  <a:gd name="connsiteY149" fmla="*/ 7368 h 108670"/>
                  <a:gd name="connsiteX150" fmla="*/ 107520 w 561313"/>
                  <a:gd name="connsiteY150" fmla="*/ 106829 h 108670"/>
                  <a:gd name="connsiteX151" fmla="*/ 90252 w 561313"/>
                  <a:gd name="connsiteY151" fmla="*/ 106829 h 108670"/>
                  <a:gd name="connsiteX152" fmla="*/ 90252 w 561313"/>
                  <a:gd name="connsiteY152" fmla="*/ 28779 h 108670"/>
                  <a:gd name="connsiteX153" fmla="*/ 90022 w 561313"/>
                  <a:gd name="connsiteY153" fmla="*/ 28779 h 108670"/>
                  <a:gd name="connsiteX154" fmla="*/ 59170 w 561313"/>
                  <a:gd name="connsiteY154" fmla="*/ 106829 h 108670"/>
                  <a:gd name="connsiteX155" fmla="*/ 47659 w 561313"/>
                  <a:gd name="connsiteY155" fmla="*/ 106829 h 108670"/>
                  <a:gd name="connsiteX156" fmla="*/ 16116 w 561313"/>
                  <a:gd name="connsiteY156" fmla="*/ 28779 h 108670"/>
                  <a:gd name="connsiteX157" fmla="*/ 15886 w 561313"/>
                  <a:gd name="connsiteY157" fmla="*/ 28779 h 108670"/>
                  <a:gd name="connsiteX158" fmla="*/ 15886 w 561313"/>
                  <a:gd name="connsiteY158" fmla="*/ 106829 h 108670"/>
                  <a:gd name="connsiteX159" fmla="*/ 0 w 561313"/>
                  <a:gd name="connsiteY159" fmla="*/ 106829 h 108670"/>
                  <a:gd name="connsiteX160" fmla="*/ 0 w 561313"/>
                  <a:gd name="connsiteY160" fmla="*/ 7368 h 108670"/>
                  <a:gd name="connsiteX161" fmla="*/ 24865 w 561313"/>
                  <a:gd name="connsiteY161" fmla="*/ 7368 h 108670"/>
                  <a:gd name="connsiteX162" fmla="*/ 53415 w 561313"/>
                  <a:gd name="connsiteY162" fmla="*/ 81043 h 108670"/>
                  <a:gd name="connsiteX163" fmla="*/ 53875 w 561313"/>
                  <a:gd name="connsiteY163" fmla="*/ 81043 h 108670"/>
                  <a:gd name="connsiteX164" fmla="*/ 84036 w 561313"/>
                  <a:gd name="connsiteY164" fmla="*/ 7368 h 108670"/>
                  <a:gd name="connsiteX165" fmla="*/ 107520 w 561313"/>
                  <a:gd name="connsiteY165" fmla="*/ 7368 h 10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561313" h="108670">
                    <a:moveTo>
                      <a:pt x="527699" y="49270"/>
                    </a:moveTo>
                    <a:lnTo>
                      <a:pt x="502604" y="49270"/>
                    </a:lnTo>
                    <a:lnTo>
                      <a:pt x="502604" y="106829"/>
                    </a:lnTo>
                    <a:lnTo>
                      <a:pt x="485566" y="106829"/>
                    </a:lnTo>
                    <a:lnTo>
                      <a:pt x="485566" y="49270"/>
                    </a:lnTo>
                    <a:lnTo>
                      <a:pt x="473594" y="49270"/>
                    </a:lnTo>
                    <a:lnTo>
                      <a:pt x="473594" y="35456"/>
                    </a:lnTo>
                    <a:lnTo>
                      <a:pt x="485566" y="35456"/>
                    </a:lnTo>
                    <a:lnTo>
                      <a:pt x="485566" y="25556"/>
                    </a:lnTo>
                    <a:cubicBezTo>
                      <a:pt x="485566" y="17958"/>
                      <a:pt x="488099" y="11972"/>
                      <a:pt x="492934" y="7137"/>
                    </a:cubicBezTo>
                    <a:cubicBezTo>
                      <a:pt x="497769" y="2302"/>
                      <a:pt x="503985" y="0"/>
                      <a:pt x="511583" y="0"/>
                    </a:cubicBezTo>
                    <a:cubicBezTo>
                      <a:pt x="513655" y="0"/>
                      <a:pt x="515497" y="0"/>
                      <a:pt x="516878" y="230"/>
                    </a:cubicBezTo>
                    <a:cubicBezTo>
                      <a:pt x="518490" y="460"/>
                      <a:pt x="519871" y="691"/>
                      <a:pt x="521022" y="1151"/>
                    </a:cubicBezTo>
                    <a:lnTo>
                      <a:pt x="521022" y="15656"/>
                    </a:lnTo>
                    <a:cubicBezTo>
                      <a:pt x="520562" y="15426"/>
                      <a:pt x="519411" y="14965"/>
                      <a:pt x="518029" y="14505"/>
                    </a:cubicBezTo>
                    <a:cubicBezTo>
                      <a:pt x="516648" y="14044"/>
                      <a:pt x="515036" y="13814"/>
                      <a:pt x="513194" y="13814"/>
                    </a:cubicBezTo>
                    <a:cubicBezTo>
                      <a:pt x="509741" y="13814"/>
                      <a:pt x="506978" y="14965"/>
                      <a:pt x="505136" y="17037"/>
                    </a:cubicBezTo>
                    <a:cubicBezTo>
                      <a:pt x="503294" y="19340"/>
                      <a:pt x="502373" y="22563"/>
                      <a:pt x="502373" y="26707"/>
                    </a:cubicBezTo>
                    <a:lnTo>
                      <a:pt x="502373" y="35226"/>
                    </a:lnTo>
                    <a:lnTo>
                      <a:pt x="527469" y="35226"/>
                    </a:lnTo>
                    <a:lnTo>
                      <a:pt x="527469" y="19109"/>
                    </a:lnTo>
                    <a:lnTo>
                      <a:pt x="544276" y="14044"/>
                    </a:lnTo>
                    <a:lnTo>
                      <a:pt x="544276" y="35226"/>
                    </a:lnTo>
                    <a:lnTo>
                      <a:pt x="561314" y="35226"/>
                    </a:lnTo>
                    <a:lnTo>
                      <a:pt x="561314" y="49040"/>
                    </a:lnTo>
                    <a:lnTo>
                      <a:pt x="544276" y="49040"/>
                    </a:lnTo>
                    <a:lnTo>
                      <a:pt x="544276" y="82424"/>
                    </a:lnTo>
                    <a:cubicBezTo>
                      <a:pt x="544276" y="86798"/>
                      <a:pt x="544967" y="90022"/>
                      <a:pt x="546579" y="91633"/>
                    </a:cubicBezTo>
                    <a:cubicBezTo>
                      <a:pt x="548190" y="93475"/>
                      <a:pt x="550723" y="94396"/>
                      <a:pt x="554176" y="94396"/>
                    </a:cubicBezTo>
                    <a:cubicBezTo>
                      <a:pt x="555097" y="94396"/>
                      <a:pt x="556248" y="94166"/>
                      <a:pt x="557630" y="93706"/>
                    </a:cubicBezTo>
                    <a:cubicBezTo>
                      <a:pt x="559011" y="93245"/>
                      <a:pt x="560162" y="92785"/>
                      <a:pt x="561314" y="92094"/>
                    </a:cubicBezTo>
                    <a:lnTo>
                      <a:pt x="561314" y="105908"/>
                    </a:lnTo>
                    <a:cubicBezTo>
                      <a:pt x="560162" y="106599"/>
                      <a:pt x="558551" y="107059"/>
                      <a:pt x="556018" y="107520"/>
                    </a:cubicBezTo>
                    <a:cubicBezTo>
                      <a:pt x="553486" y="107980"/>
                      <a:pt x="551183" y="108210"/>
                      <a:pt x="548651" y="108210"/>
                    </a:cubicBezTo>
                    <a:cubicBezTo>
                      <a:pt x="541513" y="108210"/>
                      <a:pt x="536218" y="106368"/>
                      <a:pt x="532764" y="102454"/>
                    </a:cubicBezTo>
                    <a:cubicBezTo>
                      <a:pt x="529311" y="98771"/>
                      <a:pt x="527469" y="93015"/>
                      <a:pt x="527469" y="85417"/>
                    </a:cubicBezTo>
                    <a:lnTo>
                      <a:pt x="527469" y="49270"/>
                    </a:lnTo>
                    <a:close/>
                    <a:moveTo>
                      <a:pt x="416265" y="71603"/>
                    </a:moveTo>
                    <a:cubicBezTo>
                      <a:pt x="416265" y="78971"/>
                      <a:pt x="417877" y="84726"/>
                      <a:pt x="421331" y="88640"/>
                    </a:cubicBezTo>
                    <a:cubicBezTo>
                      <a:pt x="424784" y="92554"/>
                      <a:pt x="429619" y="94626"/>
                      <a:pt x="435835" y="94626"/>
                    </a:cubicBezTo>
                    <a:cubicBezTo>
                      <a:pt x="442052" y="94626"/>
                      <a:pt x="446656" y="92554"/>
                      <a:pt x="449880" y="88640"/>
                    </a:cubicBezTo>
                    <a:cubicBezTo>
                      <a:pt x="453103" y="84726"/>
                      <a:pt x="454715" y="78971"/>
                      <a:pt x="454715" y="71143"/>
                    </a:cubicBezTo>
                    <a:cubicBezTo>
                      <a:pt x="454715" y="63545"/>
                      <a:pt x="453103" y="57789"/>
                      <a:pt x="449649" y="53875"/>
                    </a:cubicBezTo>
                    <a:cubicBezTo>
                      <a:pt x="446426" y="49961"/>
                      <a:pt x="441821" y="48119"/>
                      <a:pt x="435835" y="48119"/>
                    </a:cubicBezTo>
                    <a:cubicBezTo>
                      <a:pt x="429619" y="48119"/>
                      <a:pt x="425014" y="50191"/>
                      <a:pt x="421561" y="54335"/>
                    </a:cubicBezTo>
                    <a:cubicBezTo>
                      <a:pt x="418107" y="58249"/>
                      <a:pt x="416265" y="64005"/>
                      <a:pt x="416265" y="71603"/>
                    </a:cubicBezTo>
                    <a:close/>
                    <a:moveTo>
                      <a:pt x="398767" y="72294"/>
                    </a:moveTo>
                    <a:cubicBezTo>
                      <a:pt x="398767" y="60552"/>
                      <a:pt x="401991" y="51112"/>
                      <a:pt x="408668" y="44205"/>
                    </a:cubicBezTo>
                    <a:cubicBezTo>
                      <a:pt x="415344" y="37298"/>
                      <a:pt x="424554" y="33845"/>
                      <a:pt x="436526" y="33845"/>
                    </a:cubicBezTo>
                    <a:cubicBezTo>
                      <a:pt x="447577" y="33845"/>
                      <a:pt x="456326" y="37068"/>
                      <a:pt x="462543" y="43745"/>
                    </a:cubicBezTo>
                    <a:cubicBezTo>
                      <a:pt x="468759" y="50421"/>
                      <a:pt x="471982" y="59401"/>
                      <a:pt x="471982" y="70682"/>
                    </a:cubicBezTo>
                    <a:cubicBezTo>
                      <a:pt x="471982" y="82194"/>
                      <a:pt x="468759" y="91403"/>
                      <a:pt x="462082" y="98310"/>
                    </a:cubicBezTo>
                    <a:cubicBezTo>
                      <a:pt x="455405" y="105217"/>
                      <a:pt x="446426" y="108671"/>
                      <a:pt x="434914" y="108671"/>
                    </a:cubicBezTo>
                    <a:cubicBezTo>
                      <a:pt x="423863" y="108671"/>
                      <a:pt x="415114" y="105448"/>
                      <a:pt x="408668" y="99001"/>
                    </a:cubicBezTo>
                    <a:cubicBezTo>
                      <a:pt x="402221" y="92324"/>
                      <a:pt x="398767" y="83345"/>
                      <a:pt x="398767" y="72294"/>
                    </a:cubicBezTo>
                    <a:close/>
                    <a:moveTo>
                      <a:pt x="361009" y="54335"/>
                    </a:moveTo>
                    <a:cubicBezTo>
                      <a:pt x="361009" y="56638"/>
                      <a:pt x="361700" y="58710"/>
                      <a:pt x="363311" y="60091"/>
                    </a:cubicBezTo>
                    <a:cubicBezTo>
                      <a:pt x="364923" y="61473"/>
                      <a:pt x="368146" y="63084"/>
                      <a:pt x="373442" y="65156"/>
                    </a:cubicBezTo>
                    <a:cubicBezTo>
                      <a:pt x="380118" y="67919"/>
                      <a:pt x="384953" y="70912"/>
                      <a:pt x="387486" y="74136"/>
                    </a:cubicBezTo>
                    <a:cubicBezTo>
                      <a:pt x="390249" y="77589"/>
                      <a:pt x="391630" y="81503"/>
                      <a:pt x="391630" y="86338"/>
                    </a:cubicBezTo>
                    <a:cubicBezTo>
                      <a:pt x="391630" y="93015"/>
                      <a:pt x="389098" y="98540"/>
                      <a:pt x="383802" y="102454"/>
                    </a:cubicBezTo>
                    <a:cubicBezTo>
                      <a:pt x="378737" y="106599"/>
                      <a:pt x="371600" y="108671"/>
                      <a:pt x="362851" y="108671"/>
                    </a:cubicBezTo>
                    <a:cubicBezTo>
                      <a:pt x="359858" y="108671"/>
                      <a:pt x="356634" y="108210"/>
                      <a:pt x="352951" y="107520"/>
                    </a:cubicBezTo>
                    <a:cubicBezTo>
                      <a:pt x="349267" y="106829"/>
                      <a:pt x="346274" y="105908"/>
                      <a:pt x="343741" y="104757"/>
                    </a:cubicBezTo>
                    <a:lnTo>
                      <a:pt x="343741" y="88180"/>
                    </a:lnTo>
                    <a:cubicBezTo>
                      <a:pt x="346734" y="90252"/>
                      <a:pt x="350188" y="92094"/>
                      <a:pt x="353641" y="93245"/>
                    </a:cubicBezTo>
                    <a:cubicBezTo>
                      <a:pt x="357095" y="94396"/>
                      <a:pt x="360318" y="95087"/>
                      <a:pt x="363311" y="95087"/>
                    </a:cubicBezTo>
                    <a:cubicBezTo>
                      <a:pt x="366995" y="95087"/>
                      <a:pt x="369988" y="94626"/>
                      <a:pt x="371600" y="93475"/>
                    </a:cubicBezTo>
                    <a:cubicBezTo>
                      <a:pt x="373442" y="92324"/>
                      <a:pt x="374363" y="90712"/>
                      <a:pt x="374363" y="88180"/>
                    </a:cubicBezTo>
                    <a:cubicBezTo>
                      <a:pt x="374363" y="85878"/>
                      <a:pt x="373442" y="83805"/>
                      <a:pt x="371600" y="82424"/>
                    </a:cubicBezTo>
                    <a:cubicBezTo>
                      <a:pt x="369758" y="80812"/>
                      <a:pt x="366074" y="78971"/>
                      <a:pt x="361009" y="76898"/>
                    </a:cubicBezTo>
                    <a:cubicBezTo>
                      <a:pt x="354793" y="74366"/>
                      <a:pt x="350418" y="71373"/>
                      <a:pt x="347885" y="68149"/>
                    </a:cubicBezTo>
                    <a:cubicBezTo>
                      <a:pt x="345353" y="64926"/>
                      <a:pt x="343971" y="60782"/>
                      <a:pt x="343971" y="55717"/>
                    </a:cubicBezTo>
                    <a:cubicBezTo>
                      <a:pt x="343971" y="49270"/>
                      <a:pt x="346504" y="43975"/>
                      <a:pt x="351569" y="39831"/>
                    </a:cubicBezTo>
                    <a:cubicBezTo>
                      <a:pt x="356634" y="35686"/>
                      <a:pt x="363311" y="33614"/>
                      <a:pt x="371369" y="33614"/>
                    </a:cubicBezTo>
                    <a:cubicBezTo>
                      <a:pt x="373902" y="33614"/>
                      <a:pt x="376665" y="33845"/>
                      <a:pt x="379658" y="34535"/>
                    </a:cubicBezTo>
                    <a:cubicBezTo>
                      <a:pt x="382651" y="34996"/>
                      <a:pt x="385414" y="35917"/>
                      <a:pt x="387486" y="36607"/>
                    </a:cubicBezTo>
                    <a:lnTo>
                      <a:pt x="387486" y="52494"/>
                    </a:lnTo>
                    <a:cubicBezTo>
                      <a:pt x="385184" y="51112"/>
                      <a:pt x="382651" y="49731"/>
                      <a:pt x="379658" y="48580"/>
                    </a:cubicBezTo>
                    <a:cubicBezTo>
                      <a:pt x="376665" y="47428"/>
                      <a:pt x="373672" y="46968"/>
                      <a:pt x="370909" y="46968"/>
                    </a:cubicBezTo>
                    <a:cubicBezTo>
                      <a:pt x="367686" y="46968"/>
                      <a:pt x="365153" y="47659"/>
                      <a:pt x="363541" y="48810"/>
                    </a:cubicBezTo>
                    <a:cubicBezTo>
                      <a:pt x="361930" y="50421"/>
                      <a:pt x="361009" y="52033"/>
                      <a:pt x="361009" y="54335"/>
                    </a:cubicBezTo>
                    <a:close/>
                    <a:moveTo>
                      <a:pt x="280427" y="71603"/>
                    </a:moveTo>
                    <a:cubicBezTo>
                      <a:pt x="280427" y="78971"/>
                      <a:pt x="282038" y="84726"/>
                      <a:pt x="285492" y="88640"/>
                    </a:cubicBezTo>
                    <a:cubicBezTo>
                      <a:pt x="288945" y="92554"/>
                      <a:pt x="293780" y="94626"/>
                      <a:pt x="299997" y="94626"/>
                    </a:cubicBezTo>
                    <a:cubicBezTo>
                      <a:pt x="306213" y="94626"/>
                      <a:pt x="310818" y="92554"/>
                      <a:pt x="314041" y="88640"/>
                    </a:cubicBezTo>
                    <a:cubicBezTo>
                      <a:pt x="317264" y="84726"/>
                      <a:pt x="318876" y="78971"/>
                      <a:pt x="318876" y="71143"/>
                    </a:cubicBezTo>
                    <a:cubicBezTo>
                      <a:pt x="318876" y="63545"/>
                      <a:pt x="317264" y="57789"/>
                      <a:pt x="313811" y="53875"/>
                    </a:cubicBezTo>
                    <a:cubicBezTo>
                      <a:pt x="310587" y="49961"/>
                      <a:pt x="305983" y="48119"/>
                      <a:pt x="299997" y="48119"/>
                    </a:cubicBezTo>
                    <a:cubicBezTo>
                      <a:pt x="293780" y="48119"/>
                      <a:pt x="289176" y="50191"/>
                      <a:pt x="285722" y="54335"/>
                    </a:cubicBezTo>
                    <a:cubicBezTo>
                      <a:pt x="282038" y="58249"/>
                      <a:pt x="280427" y="64005"/>
                      <a:pt x="280427" y="71603"/>
                    </a:cubicBezTo>
                    <a:close/>
                    <a:moveTo>
                      <a:pt x="262929" y="72294"/>
                    </a:moveTo>
                    <a:cubicBezTo>
                      <a:pt x="262929" y="60552"/>
                      <a:pt x="266152" y="51112"/>
                      <a:pt x="272829" y="44205"/>
                    </a:cubicBezTo>
                    <a:cubicBezTo>
                      <a:pt x="279506" y="37298"/>
                      <a:pt x="288715" y="33845"/>
                      <a:pt x="300687" y="33845"/>
                    </a:cubicBezTo>
                    <a:cubicBezTo>
                      <a:pt x="311739" y="33845"/>
                      <a:pt x="320487" y="37068"/>
                      <a:pt x="326704" y="43745"/>
                    </a:cubicBezTo>
                    <a:cubicBezTo>
                      <a:pt x="332920" y="50421"/>
                      <a:pt x="336143" y="59401"/>
                      <a:pt x="336143" y="70682"/>
                    </a:cubicBezTo>
                    <a:cubicBezTo>
                      <a:pt x="336143" y="82194"/>
                      <a:pt x="332920" y="91403"/>
                      <a:pt x="326243" y="98310"/>
                    </a:cubicBezTo>
                    <a:cubicBezTo>
                      <a:pt x="319567" y="105217"/>
                      <a:pt x="310587" y="108671"/>
                      <a:pt x="299076" y="108671"/>
                    </a:cubicBezTo>
                    <a:cubicBezTo>
                      <a:pt x="288024" y="108671"/>
                      <a:pt x="279275" y="105448"/>
                      <a:pt x="272829" y="99001"/>
                    </a:cubicBezTo>
                    <a:cubicBezTo>
                      <a:pt x="266152" y="92324"/>
                      <a:pt x="262929" y="83345"/>
                      <a:pt x="262929" y="72294"/>
                    </a:cubicBezTo>
                    <a:close/>
                    <a:moveTo>
                      <a:pt x="255561" y="34305"/>
                    </a:moveTo>
                    <a:cubicBezTo>
                      <a:pt x="256943" y="34305"/>
                      <a:pt x="258094" y="34305"/>
                      <a:pt x="259245" y="34535"/>
                    </a:cubicBezTo>
                    <a:cubicBezTo>
                      <a:pt x="260396" y="34765"/>
                      <a:pt x="261317" y="34996"/>
                      <a:pt x="262008" y="35226"/>
                    </a:cubicBezTo>
                    <a:lnTo>
                      <a:pt x="262008" y="52263"/>
                    </a:lnTo>
                    <a:cubicBezTo>
                      <a:pt x="261087" y="51573"/>
                      <a:pt x="259936" y="51112"/>
                      <a:pt x="258094" y="50421"/>
                    </a:cubicBezTo>
                    <a:cubicBezTo>
                      <a:pt x="256482" y="49731"/>
                      <a:pt x="254410" y="49500"/>
                      <a:pt x="251877" y="49500"/>
                    </a:cubicBezTo>
                    <a:cubicBezTo>
                      <a:pt x="247733" y="49500"/>
                      <a:pt x="244280" y="51342"/>
                      <a:pt x="241517" y="54796"/>
                    </a:cubicBezTo>
                    <a:cubicBezTo>
                      <a:pt x="238754" y="58249"/>
                      <a:pt x="237142" y="63545"/>
                      <a:pt x="237142" y="70912"/>
                    </a:cubicBezTo>
                    <a:lnTo>
                      <a:pt x="237142" y="106829"/>
                    </a:lnTo>
                    <a:lnTo>
                      <a:pt x="220335" y="106829"/>
                    </a:lnTo>
                    <a:lnTo>
                      <a:pt x="220335" y="35456"/>
                    </a:lnTo>
                    <a:lnTo>
                      <a:pt x="237142" y="35456"/>
                    </a:lnTo>
                    <a:lnTo>
                      <a:pt x="237142" y="46738"/>
                    </a:lnTo>
                    <a:lnTo>
                      <a:pt x="237373" y="46738"/>
                    </a:lnTo>
                    <a:cubicBezTo>
                      <a:pt x="238984" y="42824"/>
                      <a:pt x="241287" y="39831"/>
                      <a:pt x="244280" y="37528"/>
                    </a:cubicBezTo>
                    <a:cubicBezTo>
                      <a:pt x="247503" y="35456"/>
                      <a:pt x="251187" y="34305"/>
                      <a:pt x="255561" y="34305"/>
                    </a:cubicBezTo>
                    <a:close/>
                    <a:moveTo>
                      <a:pt x="191326" y="94626"/>
                    </a:moveTo>
                    <a:cubicBezTo>
                      <a:pt x="193858" y="94626"/>
                      <a:pt x="196621" y="94166"/>
                      <a:pt x="199614" y="92785"/>
                    </a:cubicBezTo>
                    <a:cubicBezTo>
                      <a:pt x="202607" y="91633"/>
                      <a:pt x="205370" y="90022"/>
                      <a:pt x="207902" y="88180"/>
                    </a:cubicBezTo>
                    <a:lnTo>
                      <a:pt x="207902" y="103836"/>
                    </a:lnTo>
                    <a:cubicBezTo>
                      <a:pt x="205140" y="105448"/>
                      <a:pt x="202147" y="106599"/>
                      <a:pt x="198693" y="107289"/>
                    </a:cubicBezTo>
                    <a:cubicBezTo>
                      <a:pt x="195240" y="107980"/>
                      <a:pt x="191556" y="108441"/>
                      <a:pt x="187412" y="108441"/>
                    </a:cubicBezTo>
                    <a:cubicBezTo>
                      <a:pt x="176821" y="108441"/>
                      <a:pt x="168302" y="105217"/>
                      <a:pt x="161855" y="98540"/>
                    </a:cubicBezTo>
                    <a:cubicBezTo>
                      <a:pt x="155179" y="91864"/>
                      <a:pt x="151955" y="83345"/>
                      <a:pt x="151955" y="73215"/>
                    </a:cubicBezTo>
                    <a:cubicBezTo>
                      <a:pt x="151955" y="61703"/>
                      <a:pt x="155409" y="52263"/>
                      <a:pt x="162086" y="44896"/>
                    </a:cubicBezTo>
                    <a:cubicBezTo>
                      <a:pt x="168762" y="37528"/>
                      <a:pt x="178202" y="33845"/>
                      <a:pt x="190635" y="33845"/>
                    </a:cubicBezTo>
                    <a:cubicBezTo>
                      <a:pt x="193858" y="33845"/>
                      <a:pt x="196851" y="34305"/>
                      <a:pt x="200074" y="34996"/>
                    </a:cubicBezTo>
                    <a:cubicBezTo>
                      <a:pt x="203298" y="35917"/>
                      <a:pt x="205830" y="36838"/>
                      <a:pt x="207672" y="37758"/>
                    </a:cubicBezTo>
                    <a:lnTo>
                      <a:pt x="207672" y="53875"/>
                    </a:lnTo>
                    <a:cubicBezTo>
                      <a:pt x="205140" y="52033"/>
                      <a:pt x="202377" y="50421"/>
                      <a:pt x="199844" y="49500"/>
                    </a:cubicBezTo>
                    <a:cubicBezTo>
                      <a:pt x="197081" y="48349"/>
                      <a:pt x="194319" y="47889"/>
                      <a:pt x="191556" y="47889"/>
                    </a:cubicBezTo>
                    <a:cubicBezTo>
                      <a:pt x="184879" y="47889"/>
                      <a:pt x="179584" y="49961"/>
                      <a:pt x="175439" y="54335"/>
                    </a:cubicBezTo>
                    <a:cubicBezTo>
                      <a:pt x="171295" y="58710"/>
                      <a:pt x="169223" y="64466"/>
                      <a:pt x="169223" y="71833"/>
                    </a:cubicBezTo>
                    <a:cubicBezTo>
                      <a:pt x="169223" y="78971"/>
                      <a:pt x="171065" y="84726"/>
                      <a:pt x="174979" y="88640"/>
                    </a:cubicBezTo>
                    <a:cubicBezTo>
                      <a:pt x="179353" y="92554"/>
                      <a:pt x="184649" y="94626"/>
                      <a:pt x="191326" y="94626"/>
                    </a:cubicBezTo>
                    <a:close/>
                    <a:moveTo>
                      <a:pt x="123636" y="106829"/>
                    </a:moveTo>
                    <a:lnTo>
                      <a:pt x="140444" y="106829"/>
                    </a:lnTo>
                    <a:lnTo>
                      <a:pt x="140444" y="35456"/>
                    </a:lnTo>
                    <a:lnTo>
                      <a:pt x="123636" y="35456"/>
                    </a:lnTo>
                    <a:lnTo>
                      <a:pt x="123636" y="106829"/>
                    </a:lnTo>
                    <a:close/>
                    <a:moveTo>
                      <a:pt x="121794" y="14965"/>
                    </a:moveTo>
                    <a:cubicBezTo>
                      <a:pt x="121794" y="12202"/>
                      <a:pt x="122715" y="9900"/>
                      <a:pt x="124788" y="8058"/>
                    </a:cubicBezTo>
                    <a:cubicBezTo>
                      <a:pt x="126860" y="6216"/>
                      <a:pt x="129162" y="5295"/>
                      <a:pt x="131925" y="5295"/>
                    </a:cubicBezTo>
                    <a:cubicBezTo>
                      <a:pt x="134918" y="5295"/>
                      <a:pt x="137450" y="6216"/>
                      <a:pt x="139292" y="8058"/>
                    </a:cubicBezTo>
                    <a:cubicBezTo>
                      <a:pt x="141134" y="9900"/>
                      <a:pt x="142285" y="12202"/>
                      <a:pt x="142285" y="14965"/>
                    </a:cubicBezTo>
                    <a:cubicBezTo>
                      <a:pt x="142285" y="17728"/>
                      <a:pt x="141364" y="20030"/>
                      <a:pt x="139292" y="21872"/>
                    </a:cubicBezTo>
                    <a:cubicBezTo>
                      <a:pt x="137220" y="23714"/>
                      <a:pt x="134918" y="24635"/>
                      <a:pt x="131925" y="24635"/>
                    </a:cubicBezTo>
                    <a:cubicBezTo>
                      <a:pt x="129162" y="24635"/>
                      <a:pt x="126629" y="23714"/>
                      <a:pt x="124788" y="21872"/>
                    </a:cubicBezTo>
                    <a:cubicBezTo>
                      <a:pt x="122946" y="19800"/>
                      <a:pt x="121794" y="17498"/>
                      <a:pt x="121794" y="14965"/>
                    </a:cubicBezTo>
                    <a:close/>
                    <a:moveTo>
                      <a:pt x="107520" y="7368"/>
                    </a:moveTo>
                    <a:lnTo>
                      <a:pt x="107520" y="106829"/>
                    </a:lnTo>
                    <a:lnTo>
                      <a:pt x="90252" y="106829"/>
                    </a:lnTo>
                    <a:lnTo>
                      <a:pt x="90252" y="28779"/>
                    </a:lnTo>
                    <a:lnTo>
                      <a:pt x="90022" y="28779"/>
                    </a:lnTo>
                    <a:lnTo>
                      <a:pt x="59170" y="106829"/>
                    </a:lnTo>
                    <a:lnTo>
                      <a:pt x="47659" y="106829"/>
                    </a:lnTo>
                    <a:lnTo>
                      <a:pt x="16116" y="28779"/>
                    </a:lnTo>
                    <a:lnTo>
                      <a:pt x="15886" y="28779"/>
                    </a:lnTo>
                    <a:lnTo>
                      <a:pt x="15886" y="106829"/>
                    </a:lnTo>
                    <a:lnTo>
                      <a:pt x="0" y="106829"/>
                    </a:lnTo>
                    <a:lnTo>
                      <a:pt x="0" y="7368"/>
                    </a:lnTo>
                    <a:lnTo>
                      <a:pt x="24865" y="7368"/>
                    </a:lnTo>
                    <a:lnTo>
                      <a:pt x="53415" y="81043"/>
                    </a:lnTo>
                    <a:lnTo>
                      <a:pt x="53875" y="81043"/>
                    </a:lnTo>
                    <a:lnTo>
                      <a:pt x="84036" y="7368"/>
                    </a:lnTo>
                    <a:lnTo>
                      <a:pt x="107520" y="7368"/>
                    </a:lnTo>
                    <a:close/>
                  </a:path>
                </a:pathLst>
              </a:custGeom>
              <a:solidFill>
                <a:schemeClr val="tx1"/>
              </a:solidFill>
              <a:ln w="2301" cap="flat">
                <a:noFill/>
                <a:prstDash val="solid"/>
                <a:miter/>
              </a:ln>
            </p:spPr>
            <p:txBody>
              <a:bodyPr rtlCol="0" anchor="ctr"/>
              <a:lstStyle/>
              <a:p>
                <a:endParaRPr lang="en-US"/>
              </a:p>
            </p:txBody>
          </p:sp>
          <p:sp>
            <p:nvSpPr>
              <p:cNvPr id="15" name="Freeform: Shape 51">
                <a:extLst>
                  <a:ext uri="{FF2B5EF4-FFF2-40B4-BE49-F238E27FC236}">
                    <a16:creationId xmlns:a16="http://schemas.microsoft.com/office/drawing/2014/main" id="{586040D3-706A-8846-8E3F-B47339401F90}"/>
                  </a:ext>
                </a:extLst>
              </p:cNvPr>
              <p:cNvSpPr/>
              <p:nvPr/>
            </p:nvSpPr>
            <p:spPr>
              <a:xfrm>
                <a:off x="6854032" y="2586427"/>
                <a:ext cx="87454" cy="87454"/>
              </a:xfrm>
              <a:custGeom>
                <a:avLst/>
                <a:gdLst>
                  <a:gd name="connsiteX0" fmla="*/ 0 w 78740"/>
                  <a:gd name="connsiteY0" fmla="*/ 78740 h 78740"/>
                  <a:gd name="connsiteX1" fmla="*/ 78740 w 78740"/>
                  <a:gd name="connsiteY1" fmla="*/ 78740 h 78740"/>
                  <a:gd name="connsiteX2" fmla="*/ 78740 w 78740"/>
                  <a:gd name="connsiteY2" fmla="*/ 0 h 78740"/>
                  <a:gd name="connsiteX3" fmla="*/ 0 w 78740"/>
                  <a:gd name="connsiteY3" fmla="*/ 0 h 78740"/>
                  <a:gd name="connsiteX4" fmla="*/ 0 w 78740"/>
                  <a:gd name="connsiteY4" fmla="*/ 78740 h 78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40" h="78740">
                    <a:moveTo>
                      <a:pt x="0" y="78740"/>
                    </a:moveTo>
                    <a:lnTo>
                      <a:pt x="78740" y="78740"/>
                    </a:lnTo>
                    <a:lnTo>
                      <a:pt x="78740" y="0"/>
                    </a:lnTo>
                    <a:lnTo>
                      <a:pt x="0" y="0"/>
                    </a:lnTo>
                    <a:lnTo>
                      <a:pt x="0" y="78740"/>
                    </a:lnTo>
                    <a:close/>
                  </a:path>
                </a:pathLst>
              </a:custGeom>
              <a:solidFill>
                <a:srgbClr val="F25022"/>
              </a:solidFill>
              <a:ln w="2301" cap="flat">
                <a:noFill/>
                <a:prstDash val="solid"/>
                <a:miter/>
              </a:ln>
            </p:spPr>
            <p:txBody>
              <a:bodyPr rtlCol="0" anchor="ctr"/>
              <a:lstStyle/>
              <a:p>
                <a:endParaRPr lang="en-US"/>
              </a:p>
            </p:txBody>
          </p:sp>
          <p:sp>
            <p:nvSpPr>
              <p:cNvPr id="16" name="Freeform: Shape 52">
                <a:extLst>
                  <a:ext uri="{FF2B5EF4-FFF2-40B4-BE49-F238E27FC236}">
                    <a16:creationId xmlns:a16="http://schemas.microsoft.com/office/drawing/2014/main" id="{B41F2691-A446-24F3-0D4C-486312824A09}"/>
                  </a:ext>
                </a:extLst>
              </p:cNvPr>
              <p:cNvSpPr/>
              <p:nvPr/>
            </p:nvSpPr>
            <p:spPr>
              <a:xfrm>
                <a:off x="6950692" y="2586427"/>
                <a:ext cx="87454" cy="87454"/>
              </a:xfrm>
              <a:custGeom>
                <a:avLst/>
                <a:gdLst>
                  <a:gd name="connsiteX0" fmla="*/ 0 w 78740"/>
                  <a:gd name="connsiteY0" fmla="*/ 78740 h 78740"/>
                  <a:gd name="connsiteX1" fmla="*/ 78740 w 78740"/>
                  <a:gd name="connsiteY1" fmla="*/ 78740 h 78740"/>
                  <a:gd name="connsiteX2" fmla="*/ 78740 w 78740"/>
                  <a:gd name="connsiteY2" fmla="*/ 0 h 78740"/>
                  <a:gd name="connsiteX3" fmla="*/ 0 w 78740"/>
                  <a:gd name="connsiteY3" fmla="*/ 0 h 78740"/>
                  <a:gd name="connsiteX4" fmla="*/ 0 w 78740"/>
                  <a:gd name="connsiteY4" fmla="*/ 78740 h 78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40" h="78740">
                    <a:moveTo>
                      <a:pt x="0" y="78740"/>
                    </a:moveTo>
                    <a:lnTo>
                      <a:pt x="78740" y="78740"/>
                    </a:lnTo>
                    <a:lnTo>
                      <a:pt x="78740" y="0"/>
                    </a:lnTo>
                    <a:lnTo>
                      <a:pt x="0" y="0"/>
                    </a:lnTo>
                    <a:lnTo>
                      <a:pt x="0" y="78740"/>
                    </a:lnTo>
                    <a:close/>
                  </a:path>
                </a:pathLst>
              </a:custGeom>
              <a:solidFill>
                <a:srgbClr val="7FBA00"/>
              </a:solidFill>
              <a:ln w="2301" cap="flat">
                <a:noFill/>
                <a:prstDash val="solid"/>
                <a:miter/>
              </a:ln>
            </p:spPr>
            <p:txBody>
              <a:bodyPr rtlCol="0" anchor="ctr"/>
              <a:lstStyle/>
              <a:p>
                <a:endParaRPr lang="en-US"/>
              </a:p>
            </p:txBody>
          </p:sp>
          <p:sp>
            <p:nvSpPr>
              <p:cNvPr id="17" name="Freeform: Shape 53">
                <a:extLst>
                  <a:ext uri="{FF2B5EF4-FFF2-40B4-BE49-F238E27FC236}">
                    <a16:creationId xmlns:a16="http://schemas.microsoft.com/office/drawing/2014/main" id="{C7E785A8-C0D4-7B77-9A0D-EFDCF304108E}"/>
                  </a:ext>
                </a:extLst>
              </p:cNvPr>
              <p:cNvSpPr/>
              <p:nvPr/>
            </p:nvSpPr>
            <p:spPr>
              <a:xfrm>
                <a:off x="6854032" y="2683088"/>
                <a:ext cx="87454" cy="87454"/>
              </a:xfrm>
              <a:custGeom>
                <a:avLst/>
                <a:gdLst>
                  <a:gd name="connsiteX0" fmla="*/ 0 w 78740"/>
                  <a:gd name="connsiteY0" fmla="*/ 78740 h 78740"/>
                  <a:gd name="connsiteX1" fmla="*/ 78740 w 78740"/>
                  <a:gd name="connsiteY1" fmla="*/ 78740 h 78740"/>
                  <a:gd name="connsiteX2" fmla="*/ 78740 w 78740"/>
                  <a:gd name="connsiteY2" fmla="*/ 0 h 78740"/>
                  <a:gd name="connsiteX3" fmla="*/ 0 w 78740"/>
                  <a:gd name="connsiteY3" fmla="*/ 0 h 78740"/>
                  <a:gd name="connsiteX4" fmla="*/ 0 w 78740"/>
                  <a:gd name="connsiteY4" fmla="*/ 78740 h 78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40" h="78740">
                    <a:moveTo>
                      <a:pt x="0" y="78740"/>
                    </a:moveTo>
                    <a:lnTo>
                      <a:pt x="78740" y="78740"/>
                    </a:lnTo>
                    <a:lnTo>
                      <a:pt x="78740" y="0"/>
                    </a:lnTo>
                    <a:lnTo>
                      <a:pt x="0" y="0"/>
                    </a:lnTo>
                    <a:lnTo>
                      <a:pt x="0" y="78740"/>
                    </a:lnTo>
                    <a:close/>
                  </a:path>
                </a:pathLst>
              </a:custGeom>
              <a:solidFill>
                <a:srgbClr val="00A4EF"/>
              </a:solidFill>
              <a:ln w="2301" cap="flat">
                <a:noFill/>
                <a:prstDash val="solid"/>
                <a:miter/>
              </a:ln>
            </p:spPr>
            <p:txBody>
              <a:bodyPr rtlCol="0" anchor="ctr"/>
              <a:lstStyle/>
              <a:p>
                <a:endParaRPr lang="en-US"/>
              </a:p>
            </p:txBody>
          </p:sp>
          <p:sp>
            <p:nvSpPr>
              <p:cNvPr id="18" name="Freeform: Shape 54">
                <a:extLst>
                  <a:ext uri="{FF2B5EF4-FFF2-40B4-BE49-F238E27FC236}">
                    <a16:creationId xmlns:a16="http://schemas.microsoft.com/office/drawing/2014/main" id="{5C963018-202D-F68B-D33B-E8BA4723C5ED}"/>
                  </a:ext>
                </a:extLst>
              </p:cNvPr>
              <p:cNvSpPr/>
              <p:nvPr/>
            </p:nvSpPr>
            <p:spPr>
              <a:xfrm>
                <a:off x="6950692" y="2683088"/>
                <a:ext cx="87454" cy="87454"/>
              </a:xfrm>
              <a:custGeom>
                <a:avLst/>
                <a:gdLst>
                  <a:gd name="connsiteX0" fmla="*/ 0 w 78740"/>
                  <a:gd name="connsiteY0" fmla="*/ 78740 h 78740"/>
                  <a:gd name="connsiteX1" fmla="*/ 78740 w 78740"/>
                  <a:gd name="connsiteY1" fmla="*/ 78740 h 78740"/>
                  <a:gd name="connsiteX2" fmla="*/ 78740 w 78740"/>
                  <a:gd name="connsiteY2" fmla="*/ 0 h 78740"/>
                  <a:gd name="connsiteX3" fmla="*/ 0 w 78740"/>
                  <a:gd name="connsiteY3" fmla="*/ 0 h 78740"/>
                  <a:gd name="connsiteX4" fmla="*/ 0 w 78740"/>
                  <a:gd name="connsiteY4" fmla="*/ 78740 h 78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40" h="78740">
                    <a:moveTo>
                      <a:pt x="0" y="78740"/>
                    </a:moveTo>
                    <a:lnTo>
                      <a:pt x="78740" y="78740"/>
                    </a:lnTo>
                    <a:lnTo>
                      <a:pt x="78740" y="0"/>
                    </a:lnTo>
                    <a:lnTo>
                      <a:pt x="0" y="0"/>
                    </a:lnTo>
                    <a:lnTo>
                      <a:pt x="0" y="78740"/>
                    </a:lnTo>
                    <a:close/>
                  </a:path>
                </a:pathLst>
              </a:custGeom>
              <a:solidFill>
                <a:srgbClr val="FFB900"/>
              </a:solidFill>
              <a:ln w="2301" cap="flat">
                <a:noFill/>
                <a:prstDash val="solid"/>
                <a:miter/>
              </a:ln>
            </p:spPr>
            <p:txBody>
              <a:bodyPr rtlCol="0" anchor="ctr"/>
              <a:lstStyle/>
              <a:p>
                <a:endParaRPr lang="en-US"/>
              </a:p>
            </p:txBody>
          </p:sp>
        </p:grpSp>
        <p:pic>
          <p:nvPicPr>
            <p:cNvPr id="23" name="Picture 22" descr="Text&#10;&#10;Description automatically generated">
              <a:extLst>
                <a:ext uri="{FF2B5EF4-FFF2-40B4-BE49-F238E27FC236}">
                  <a16:creationId xmlns:a16="http://schemas.microsoft.com/office/drawing/2014/main" id="{B9672464-7CDA-70B9-1935-6643785943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2566" y="2339597"/>
              <a:ext cx="747267" cy="201032"/>
            </a:xfrm>
            <a:prstGeom prst="rect">
              <a:avLst/>
            </a:prstGeom>
          </p:spPr>
        </p:pic>
        <p:pic>
          <p:nvPicPr>
            <p:cNvPr id="24" name="Graphic 23">
              <a:extLst>
                <a:ext uri="{FF2B5EF4-FFF2-40B4-BE49-F238E27FC236}">
                  <a16:creationId xmlns:a16="http://schemas.microsoft.com/office/drawing/2014/main" id="{DE993138-CC71-C18D-5930-D65BB7102F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71972" y="2368143"/>
              <a:ext cx="923529" cy="143941"/>
            </a:xfrm>
            <a:prstGeom prst="rect">
              <a:avLst/>
            </a:prstGeom>
          </p:spPr>
        </p:pic>
        <p:grpSp>
          <p:nvGrpSpPr>
            <p:cNvPr id="35" name="Group 34">
              <a:extLst>
                <a:ext uri="{FF2B5EF4-FFF2-40B4-BE49-F238E27FC236}">
                  <a16:creationId xmlns:a16="http://schemas.microsoft.com/office/drawing/2014/main" id="{2F311690-8FD7-357C-B8D4-6B298C5C35DD}"/>
                </a:ext>
              </a:extLst>
            </p:cNvPr>
            <p:cNvGrpSpPr/>
            <p:nvPr/>
          </p:nvGrpSpPr>
          <p:grpSpPr>
            <a:xfrm>
              <a:off x="5276898" y="2384163"/>
              <a:ext cx="1290553" cy="111901"/>
              <a:chOff x="5043812" y="2619375"/>
              <a:chExt cx="1290553" cy="111901"/>
            </a:xfrm>
          </p:grpSpPr>
          <p:pic>
            <p:nvPicPr>
              <p:cNvPr id="26" name="Graphic 25">
                <a:extLst>
                  <a:ext uri="{FF2B5EF4-FFF2-40B4-BE49-F238E27FC236}">
                    <a16:creationId xmlns:a16="http://schemas.microsoft.com/office/drawing/2014/main" id="{9C498D2D-A41D-B629-5120-81A64FF8B4C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45022" y="2619375"/>
                <a:ext cx="589343" cy="111901"/>
              </a:xfrm>
              <a:prstGeom prst="rect">
                <a:avLst/>
              </a:prstGeom>
            </p:spPr>
          </p:pic>
          <p:pic>
            <p:nvPicPr>
              <p:cNvPr id="27" name="Graphic 26">
                <a:extLst>
                  <a:ext uri="{FF2B5EF4-FFF2-40B4-BE49-F238E27FC236}">
                    <a16:creationId xmlns:a16="http://schemas.microsoft.com/office/drawing/2014/main" id="{64235962-D309-4579-A0CE-14EAC35469C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43812" y="2622091"/>
                <a:ext cx="683111" cy="106470"/>
              </a:xfrm>
              <a:prstGeom prst="rect">
                <a:avLst/>
              </a:prstGeom>
            </p:spPr>
          </p:pic>
        </p:grpSp>
        <p:pic>
          <p:nvPicPr>
            <p:cNvPr id="29" name="Picture 28" descr="Text&#10;&#10;Description automatically generated with low confidence">
              <a:extLst>
                <a:ext uri="{FF2B5EF4-FFF2-40B4-BE49-F238E27FC236}">
                  <a16:creationId xmlns:a16="http://schemas.microsoft.com/office/drawing/2014/main" id="{CFBCAF9D-5352-8EFF-D74D-3A81F548CEC1}"/>
                </a:ext>
              </a:extLst>
            </p:cNvPr>
            <p:cNvPicPr>
              <a:picLocks noChangeAspect="1"/>
            </p:cNvPicPr>
            <p:nvPr/>
          </p:nvPicPr>
          <p:blipFill>
            <a:blip r:embed="rId9"/>
            <a:stretch>
              <a:fillRect/>
            </a:stretch>
          </p:blipFill>
          <p:spPr>
            <a:xfrm>
              <a:off x="8893456" y="2221958"/>
              <a:ext cx="1206494" cy="436310"/>
            </a:xfrm>
            <a:prstGeom prst="rect">
              <a:avLst/>
            </a:prstGeom>
          </p:spPr>
        </p:pic>
        <p:pic>
          <p:nvPicPr>
            <p:cNvPr id="31" name="Google Shape;1212;p7">
              <a:extLst>
                <a:ext uri="{FF2B5EF4-FFF2-40B4-BE49-F238E27FC236}">
                  <a16:creationId xmlns:a16="http://schemas.microsoft.com/office/drawing/2014/main" id="{70F4A2DB-441E-91DC-49F0-A0FA80B11B89}"/>
                </a:ext>
              </a:extLst>
            </p:cNvPr>
            <p:cNvPicPr preferRelativeResize="0"/>
            <p:nvPr/>
          </p:nvPicPr>
          <p:blipFill rotWithShape="1">
            <a:blip r:embed="rId10">
              <a:alphaModFix/>
            </a:blip>
            <a:srcRect/>
            <a:stretch/>
          </p:blipFill>
          <p:spPr>
            <a:xfrm>
              <a:off x="10617013" y="2290983"/>
              <a:ext cx="498425" cy="298260"/>
            </a:xfrm>
            <a:prstGeom prst="rect">
              <a:avLst/>
            </a:prstGeom>
            <a:noFill/>
            <a:ln>
              <a:noFill/>
            </a:ln>
          </p:spPr>
        </p:pic>
        <p:pic>
          <p:nvPicPr>
            <p:cNvPr id="33" name="Picture 32" descr="A picture containing text, clipart&#10;&#10;Description automatically generated">
              <a:extLst>
                <a:ext uri="{FF2B5EF4-FFF2-40B4-BE49-F238E27FC236}">
                  <a16:creationId xmlns:a16="http://schemas.microsoft.com/office/drawing/2014/main" id="{2FD5F011-25D7-FF6B-292D-A11DFCBBAB91}"/>
                </a:ext>
              </a:extLst>
            </p:cNvPr>
            <p:cNvPicPr>
              <a:picLocks noChangeAspect="1"/>
            </p:cNvPicPr>
            <p:nvPr/>
          </p:nvPicPr>
          <p:blipFill>
            <a:blip r:embed="rId11"/>
            <a:stretch>
              <a:fillRect/>
            </a:stretch>
          </p:blipFill>
          <p:spPr>
            <a:xfrm>
              <a:off x="619972" y="2285946"/>
              <a:ext cx="1434935" cy="308334"/>
            </a:xfrm>
            <a:prstGeom prst="rect">
              <a:avLst/>
            </a:prstGeom>
          </p:spPr>
        </p:pic>
      </p:grpSp>
      <p:sp>
        <p:nvSpPr>
          <p:cNvPr id="39" name="TextBox 38">
            <a:extLst>
              <a:ext uri="{FF2B5EF4-FFF2-40B4-BE49-F238E27FC236}">
                <a16:creationId xmlns:a16="http://schemas.microsoft.com/office/drawing/2014/main" id="{0F934040-CEBC-FD7D-9671-3A64A62030E0}"/>
              </a:ext>
            </a:extLst>
          </p:cNvPr>
          <p:cNvSpPr txBox="1"/>
          <p:nvPr/>
        </p:nvSpPr>
        <p:spPr>
          <a:xfrm>
            <a:off x="6455023" y="3032336"/>
            <a:ext cx="4324767" cy="507831"/>
          </a:xfrm>
          <a:prstGeom prst="rect">
            <a:avLst/>
          </a:prstGeom>
          <a:noFill/>
        </p:spPr>
        <p:txBody>
          <a:bodyPr wrap="square" lIns="0" tIns="0" rIns="0" bIns="0" rtlCol="0">
            <a:spAutoFit/>
          </a:bodyPr>
          <a:lstStyle/>
          <a:p>
            <a:pPr>
              <a:spcAft>
                <a:spcPts val="600"/>
              </a:spcAft>
              <a:buClrTx/>
              <a:defRPr/>
            </a:pPr>
            <a:r>
              <a:rPr lang="en-US" b="1" dirty="0">
                <a:solidFill>
                  <a:schemeClr val="tx2"/>
                </a:solidFill>
                <a:latin typeface="+mn-lt"/>
                <a:ea typeface="+mn-lt"/>
                <a:cs typeface="+mn-lt"/>
              </a:rPr>
              <a:t>Essential </a:t>
            </a:r>
            <a:r>
              <a:rPr lang="en-US" b="1" dirty="0" err="1">
                <a:solidFill>
                  <a:schemeClr val="tx2"/>
                </a:solidFill>
                <a:latin typeface="+mn-lt"/>
                <a:ea typeface="+mn-lt"/>
                <a:cs typeface="+mn-lt"/>
              </a:rPr>
              <a:t>DMaaS</a:t>
            </a:r>
            <a:r>
              <a:rPr lang="en-US" b="1" dirty="0">
                <a:solidFill>
                  <a:schemeClr val="tx2"/>
                </a:solidFill>
                <a:latin typeface="+mn-lt"/>
                <a:ea typeface="+mn-lt"/>
                <a:cs typeface="+mn-lt"/>
              </a:rPr>
              <a:t> protection for hybrid workloads</a:t>
            </a:r>
          </a:p>
          <a:p>
            <a:pPr>
              <a:spcAft>
                <a:spcPts val="3000"/>
              </a:spcAft>
              <a:buClrTx/>
              <a:defRPr/>
            </a:pPr>
            <a:endParaRPr lang="en-US" b="1" dirty="0">
              <a:solidFill>
                <a:schemeClr val="tx2"/>
              </a:solidFill>
              <a:latin typeface="+mn-lt"/>
              <a:ea typeface="+mn-lt"/>
              <a:cs typeface="+mn-lt"/>
            </a:endParaRPr>
          </a:p>
        </p:txBody>
      </p:sp>
      <p:pic>
        <p:nvPicPr>
          <p:cNvPr id="44" name="Picture 43" descr="Graphical user interface, application, Teams&#10;&#10;Description automatically generated">
            <a:extLst>
              <a:ext uri="{FF2B5EF4-FFF2-40B4-BE49-F238E27FC236}">
                <a16:creationId xmlns:a16="http://schemas.microsoft.com/office/drawing/2014/main" id="{6C45D3B7-870A-9373-B4A1-B03F268D4193}"/>
              </a:ext>
            </a:extLst>
          </p:cNvPr>
          <p:cNvPicPr>
            <a:picLocks noChangeAspect="1"/>
          </p:cNvPicPr>
          <p:nvPr/>
        </p:nvPicPr>
        <p:blipFill>
          <a:blip r:embed="rId12"/>
          <a:stretch>
            <a:fillRect/>
          </a:stretch>
        </p:blipFill>
        <p:spPr>
          <a:xfrm>
            <a:off x="507831" y="2800660"/>
            <a:ext cx="5158358" cy="3295340"/>
          </a:xfrm>
          <a:prstGeom prst="rect">
            <a:avLst/>
          </a:prstGeom>
        </p:spPr>
      </p:pic>
      <p:grpSp>
        <p:nvGrpSpPr>
          <p:cNvPr id="50" name="Group 49">
            <a:extLst>
              <a:ext uri="{FF2B5EF4-FFF2-40B4-BE49-F238E27FC236}">
                <a16:creationId xmlns:a16="http://schemas.microsoft.com/office/drawing/2014/main" id="{F3D37037-069C-5BFD-D340-C83236D8F62E}"/>
              </a:ext>
            </a:extLst>
          </p:cNvPr>
          <p:cNvGrpSpPr/>
          <p:nvPr/>
        </p:nvGrpSpPr>
        <p:grpSpPr>
          <a:xfrm>
            <a:off x="6428381" y="3548801"/>
            <a:ext cx="4189347" cy="553998"/>
            <a:chOff x="6926091" y="3664551"/>
            <a:chExt cx="4189347" cy="553998"/>
          </a:xfrm>
        </p:grpSpPr>
        <p:sp>
          <p:nvSpPr>
            <p:cNvPr id="38" name="TextBox 37">
              <a:extLst>
                <a:ext uri="{FF2B5EF4-FFF2-40B4-BE49-F238E27FC236}">
                  <a16:creationId xmlns:a16="http://schemas.microsoft.com/office/drawing/2014/main" id="{60E63389-D9B6-5D12-775E-068D182BF932}"/>
                </a:ext>
              </a:extLst>
            </p:cNvPr>
            <p:cNvSpPr txBox="1"/>
            <p:nvPr/>
          </p:nvSpPr>
          <p:spPr>
            <a:xfrm>
              <a:off x="7734466" y="3664551"/>
              <a:ext cx="3380972" cy="553998"/>
            </a:xfrm>
            <a:prstGeom prst="rect">
              <a:avLst/>
            </a:prstGeom>
            <a:noFill/>
          </p:spPr>
          <p:txBody>
            <a:bodyPr wrap="square" lIns="0" tIns="0" rIns="0" bIns="0" rtlCol="0">
              <a:spAutoFit/>
            </a:bodyPr>
            <a:lstStyle/>
            <a:p>
              <a:pPr>
                <a:spcAft>
                  <a:spcPts val="3000"/>
                </a:spcAft>
                <a:buClrTx/>
                <a:defRPr/>
              </a:pPr>
              <a:r>
                <a:rPr lang="en-US" sz="1200" b="1" dirty="0">
                  <a:solidFill>
                    <a:schemeClr val="tx2"/>
                  </a:solidFill>
                  <a:latin typeface="+mn-lt"/>
                  <a:ea typeface="+mn-lt"/>
                  <a:cs typeface="+mn-lt"/>
                </a:rPr>
                <a:t>Kubernetes Protection: </a:t>
              </a:r>
              <a:r>
                <a:rPr lang="en-US" sz="1200" dirty="0">
                  <a:solidFill>
                    <a:schemeClr val="tx2"/>
                  </a:solidFill>
                  <a:latin typeface="+mn-lt"/>
                  <a:ea typeface="+mn-lt"/>
                  <a:cs typeface="+mn-lt"/>
                </a:rPr>
                <a:t>enterprise-grade </a:t>
              </a:r>
              <a:r>
                <a:rPr lang="en-US" sz="1200" dirty="0" err="1">
                  <a:solidFill>
                    <a:schemeClr val="tx2"/>
                  </a:solidFill>
                  <a:latin typeface="+mn-lt"/>
                  <a:ea typeface="+mn-lt"/>
                  <a:cs typeface="+mn-lt"/>
                </a:rPr>
                <a:t>DMaaS</a:t>
              </a:r>
              <a:r>
                <a:rPr lang="en-US" sz="1200" dirty="0">
                  <a:solidFill>
                    <a:schemeClr val="tx2"/>
                  </a:solidFill>
                  <a:latin typeface="+mn-lt"/>
                  <a:ea typeface="+mn-lt"/>
                  <a:cs typeface="+mn-lt"/>
                </a:rPr>
                <a:t> protection for all CNCF-Certified Kubernetes distributions</a:t>
              </a:r>
            </a:p>
          </p:txBody>
        </p:sp>
        <p:pic>
          <p:nvPicPr>
            <p:cNvPr id="47" name="Picture 46">
              <a:extLst>
                <a:ext uri="{FF2B5EF4-FFF2-40B4-BE49-F238E27FC236}">
                  <a16:creationId xmlns:a16="http://schemas.microsoft.com/office/drawing/2014/main" id="{4EEEBF10-34E0-644D-EE7C-2C075CD75A59}"/>
                </a:ext>
              </a:extLst>
            </p:cNvPr>
            <p:cNvPicPr>
              <a:picLocks noChangeAspect="1"/>
            </p:cNvPicPr>
            <p:nvPr/>
          </p:nvPicPr>
          <p:blipFill>
            <a:blip r:embed="rId13"/>
            <a:stretch>
              <a:fillRect/>
            </a:stretch>
          </p:blipFill>
          <p:spPr>
            <a:xfrm>
              <a:off x="6926091" y="3693900"/>
              <a:ext cx="622300" cy="495300"/>
            </a:xfrm>
            <a:prstGeom prst="rect">
              <a:avLst/>
            </a:prstGeom>
          </p:spPr>
        </p:pic>
      </p:grpSp>
      <p:grpSp>
        <p:nvGrpSpPr>
          <p:cNvPr id="52" name="Group 51">
            <a:extLst>
              <a:ext uri="{FF2B5EF4-FFF2-40B4-BE49-F238E27FC236}">
                <a16:creationId xmlns:a16="http://schemas.microsoft.com/office/drawing/2014/main" id="{AD201B14-F5E1-071E-ACDC-4F95EA8FBEB5}"/>
              </a:ext>
            </a:extLst>
          </p:cNvPr>
          <p:cNvGrpSpPr/>
          <p:nvPr/>
        </p:nvGrpSpPr>
        <p:grpSpPr>
          <a:xfrm>
            <a:off x="6447431" y="5092064"/>
            <a:ext cx="4170297" cy="533400"/>
            <a:chOff x="6945141" y="5207814"/>
            <a:chExt cx="4170297" cy="533400"/>
          </a:xfrm>
        </p:grpSpPr>
        <p:pic>
          <p:nvPicPr>
            <p:cNvPr id="45" name="Picture 44">
              <a:extLst>
                <a:ext uri="{FF2B5EF4-FFF2-40B4-BE49-F238E27FC236}">
                  <a16:creationId xmlns:a16="http://schemas.microsoft.com/office/drawing/2014/main" id="{63683A59-3F7D-D934-B52A-3C0A91D57330}"/>
                </a:ext>
              </a:extLst>
            </p:cNvPr>
            <p:cNvPicPr>
              <a:picLocks noChangeAspect="1"/>
            </p:cNvPicPr>
            <p:nvPr/>
          </p:nvPicPr>
          <p:blipFill>
            <a:blip r:embed="rId14"/>
            <a:stretch>
              <a:fillRect/>
            </a:stretch>
          </p:blipFill>
          <p:spPr>
            <a:xfrm>
              <a:off x="6945141" y="5207814"/>
              <a:ext cx="584200" cy="533400"/>
            </a:xfrm>
            <a:prstGeom prst="rect">
              <a:avLst/>
            </a:prstGeom>
          </p:spPr>
        </p:pic>
        <p:sp>
          <p:nvSpPr>
            <p:cNvPr id="48" name="TextBox 47">
              <a:extLst>
                <a:ext uri="{FF2B5EF4-FFF2-40B4-BE49-F238E27FC236}">
                  <a16:creationId xmlns:a16="http://schemas.microsoft.com/office/drawing/2014/main" id="{D4E3EE18-4F8B-D443-B704-273DBDF23330}"/>
                </a:ext>
              </a:extLst>
            </p:cNvPr>
            <p:cNvSpPr txBox="1"/>
            <p:nvPr/>
          </p:nvSpPr>
          <p:spPr>
            <a:xfrm>
              <a:off x="7734466" y="5289848"/>
              <a:ext cx="3380972" cy="369332"/>
            </a:xfrm>
            <a:prstGeom prst="rect">
              <a:avLst/>
            </a:prstGeom>
            <a:noFill/>
          </p:spPr>
          <p:txBody>
            <a:bodyPr wrap="square" lIns="0" tIns="0" rIns="0" bIns="0" rtlCol="0">
              <a:spAutoFit/>
            </a:bodyPr>
            <a:lstStyle/>
            <a:p>
              <a:pPr>
                <a:spcAft>
                  <a:spcPts val="3000"/>
                </a:spcAft>
                <a:buClrTx/>
                <a:defRPr/>
              </a:pPr>
              <a:r>
                <a:rPr lang="en-US" sz="1200" b="1" dirty="0">
                  <a:solidFill>
                    <a:schemeClr val="tx2"/>
                  </a:solidFill>
                  <a:latin typeface="+mn-lt"/>
                  <a:ea typeface="+mn-lt"/>
                  <a:cs typeface="+mn-lt"/>
                </a:rPr>
                <a:t>Full Breadth: </a:t>
              </a:r>
              <a:r>
                <a:rPr lang="en-US" sz="1200" dirty="0">
                  <a:solidFill>
                    <a:schemeClr val="tx2"/>
                  </a:solidFill>
                  <a:latin typeface="+mn-lt"/>
                  <a:ea typeface="+mn-lt"/>
                  <a:cs typeface="+mn-lt"/>
                </a:rPr>
                <a:t>coverage across on-premises to cloud-native to support hybrid cloud environments</a:t>
              </a:r>
            </a:p>
          </p:txBody>
        </p:sp>
      </p:grpSp>
      <p:grpSp>
        <p:nvGrpSpPr>
          <p:cNvPr id="51" name="Group 50">
            <a:extLst>
              <a:ext uri="{FF2B5EF4-FFF2-40B4-BE49-F238E27FC236}">
                <a16:creationId xmlns:a16="http://schemas.microsoft.com/office/drawing/2014/main" id="{B44D3750-DFAB-2A17-DC3F-481AA3E1BCD6}"/>
              </a:ext>
            </a:extLst>
          </p:cNvPr>
          <p:cNvGrpSpPr/>
          <p:nvPr/>
        </p:nvGrpSpPr>
        <p:grpSpPr>
          <a:xfrm>
            <a:off x="6447431" y="4362481"/>
            <a:ext cx="4170297" cy="469900"/>
            <a:chOff x="6945141" y="4549164"/>
            <a:chExt cx="4170297" cy="469900"/>
          </a:xfrm>
        </p:grpSpPr>
        <p:pic>
          <p:nvPicPr>
            <p:cNvPr id="46" name="Picture 45">
              <a:extLst>
                <a:ext uri="{FF2B5EF4-FFF2-40B4-BE49-F238E27FC236}">
                  <a16:creationId xmlns:a16="http://schemas.microsoft.com/office/drawing/2014/main" id="{E4771A1B-F9C4-4BAA-E8EB-6A779E74C9FC}"/>
                </a:ext>
              </a:extLst>
            </p:cNvPr>
            <p:cNvPicPr>
              <a:picLocks noChangeAspect="1"/>
            </p:cNvPicPr>
            <p:nvPr/>
          </p:nvPicPr>
          <p:blipFill>
            <a:blip r:embed="rId15"/>
            <a:stretch>
              <a:fillRect/>
            </a:stretch>
          </p:blipFill>
          <p:spPr>
            <a:xfrm>
              <a:off x="6945141" y="4549164"/>
              <a:ext cx="584200" cy="469900"/>
            </a:xfrm>
            <a:prstGeom prst="rect">
              <a:avLst/>
            </a:prstGeom>
          </p:spPr>
        </p:pic>
        <p:sp>
          <p:nvSpPr>
            <p:cNvPr id="49" name="TextBox 48">
              <a:extLst>
                <a:ext uri="{FF2B5EF4-FFF2-40B4-BE49-F238E27FC236}">
                  <a16:creationId xmlns:a16="http://schemas.microsoft.com/office/drawing/2014/main" id="{30FDD07E-1721-25BB-8C87-B81D556C2C61}"/>
                </a:ext>
              </a:extLst>
            </p:cNvPr>
            <p:cNvSpPr txBox="1"/>
            <p:nvPr/>
          </p:nvSpPr>
          <p:spPr>
            <a:xfrm>
              <a:off x="7734466" y="4599448"/>
              <a:ext cx="3380972" cy="369332"/>
            </a:xfrm>
            <a:prstGeom prst="rect">
              <a:avLst/>
            </a:prstGeom>
            <a:noFill/>
          </p:spPr>
          <p:txBody>
            <a:bodyPr wrap="square" lIns="0" tIns="0" rIns="0" bIns="0" rtlCol="0">
              <a:spAutoFit/>
            </a:bodyPr>
            <a:lstStyle/>
            <a:p>
              <a:pPr>
                <a:spcAft>
                  <a:spcPts val="3000"/>
                </a:spcAft>
                <a:buClrTx/>
                <a:defRPr/>
              </a:pPr>
              <a:r>
                <a:rPr lang="en-US" sz="1200" b="1" dirty="0">
                  <a:solidFill>
                    <a:schemeClr val="tx2"/>
                  </a:solidFill>
                  <a:latin typeface="+mn-lt"/>
                  <a:ea typeface="+mn-lt"/>
                  <a:cs typeface="+mn-lt"/>
                </a:rPr>
                <a:t>Transparent: </a:t>
              </a:r>
              <a:r>
                <a:rPr lang="en-US" sz="1200" dirty="0">
                  <a:solidFill>
                    <a:schemeClr val="tx2"/>
                  </a:solidFill>
                  <a:latin typeface="+mn-lt"/>
                  <a:ea typeface="+mn-lt"/>
                  <a:cs typeface="+mn-lt"/>
                </a:rPr>
                <a:t>flexible pricing per instance, </a:t>
              </a:r>
              <a:br>
                <a:rPr lang="en-US" sz="1200" dirty="0">
                  <a:solidFill>
                    <a:schemeClr val="tx2"/>
                  </a:solidFill>
                  <a:latin typeface="+mn-lt"/>
                  <a:ea typeface="+mn-lt"/>
                  <a:cs typeface="+mn-lt"/>
                </a:rPr>
              </a:br>
              <a:r>
                <a:rPr lang="en-US" sz="1200" dirty="0">
                  <a:solidFill>
                    <a:schemeClr val="tx2"/>
                  </a:solidFill>
                  <a:latin typeface="+mn-lt"/>
                  <a:ea typeface="+mn-lt"/>
                  <a:cs typeface="+mn-lt"/>
                </a:rPr>
                <a:t>single interface</a:t>
              </a:r>
            </a:p>
          </p:txBody>
        </p:sp>
      </p:grpSp>
      <p:cxnSp>
        <p:nvCxnSpPr>
          <p:cNvPr id="40" name="Straight Connector 39">
            <a:extLst>
              <a:ext uri="{FF2B5EF4-FFF2-40B4-BE49-F238E27FC236}">
                <a16:creationId xmlns:a16="http://schemas.microsoft.com/office/drawing/2014/main" id="{C9814D8B-AE4A-C38D-3037-6D4AFA16127B}"/>
              </a:ext>
            </a:extLst>
          </p:cNvPr>
          <p:cNvCxnSpPr>
            <a:cxnSpLocks/>
          </p:cNvCxnSpPr>
          <p:nvPr/>
        </p:nvCxnSpPr>
        <p:spPr>
          <a:xfrm>
            <a:off x="2027723" y="6392899"/>
            <a:ext cx="0" cy="23093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41" name="Picture 40" descr="Background pattern&#10;&#10;Description automatically generated">
            <a:extLst>
              <a:ext uri="{FF2B5EF4-FFF2-40B4-BE49-F238E27FC236}">
                <a16:creationId xmlns:a16="http://schemas.microsoft.com/office/drawing/2014/main" id="{BD2E6C4C-1C08-C7D9-15AE-59AA73C5A1AF}"/>
              </a:ext>
            </a:extLst>
          </p:cNvPr>
          <p:cNvPicPr>
            <a:picLocks noChangeAspect="1"/>
          </p:cNvPicPr>
          <p:nvPr/>
        </p:nvPicPr>
        <p:blipFill>
          <a:blip r:embed="rId16"/>
          <a:stretch>
            <a:fillRect/>
          </a:stretch>
        </p:blipFill>
        <p:spPr>
          <a:xfrm>
            <a:off x="2162998" y="6434973"/>
            <a:ext cx="1122453" cy="197552"/>
          </a:xfrm>
          <a:prstGeom prst="rect">
            <a:avLst/>
          </a:prstGeom>
        </p:spPr>
      </p:pic>
    </p:spTree>
    <p:extLst>
      <p:ext uri="{BB962C8B-B14F-4D97-AF65-F5344CB8AC3E}">
        <p14:creationId xmlns:p14="http://schemas.microsoft.com/office/powerpoint/2010/main" val="836825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7">
            <a:extLst>
              <a:ext uri="{FF2B5EF4-FFF2-40B4-BE49-F238E27FC236}">
                <a16:creationId xmlns:a16="http://schemas.microsoft.com/office/drawing/2014/main" id="{9548CE91-9EFF-D537-CD15-28C93C03F5B2}"/>
              </a:ext>
            </a:extLst>
          </p:cNvPr>
          <p:cNvSpPr/>
          <p:nvPr/>
        </p:nvSpPr>
        <p:spPr>
          <a:xfrm>
            <a:off x="5235150" y="1168400"/>
            <a:ext cx="6304917" cy="4521200"/>
          </a:xfrm>
          <a:prstGeom prst="roundRect">
            <a:avLst>
              <a:gd name="adj" fmla="val 0"/>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7">
            <a:extLst>
              <a:ext uri="{FF2B5EF4-FFF2-40B4-BE49-F238E27FC236}">
                <a16:creationId xmlns:a16="http://schemas.microsoft.com/office/drawing/2014/main" id="{E74D4647-6642-D1DB-C32F-E1DF32992C43}"/>
              </a:ext>
            </a:extLst>
          </p:cNvPr>
          <p:cNvSpPr/>
          <p:nvPr/>
        </p:nvSpPr>
        <p:spPr>
          <a:xfrm>
            <a:off x="5457846" y="2148500"/>
            <a:ext cx="5859525" cy="3098800"/>
          </a:xfrm>
          <a:prstGeom prst="roundRect">
            <a:avLst>
              <a:gd name="adj" fmla="val 23820"/>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27DFC785-3C27-1AB9-4690-C8650EE9C0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42170" y="3354186"/>
            <a:ext cx="1149802" cy="1449750"/>
          </a:xfrm>
          <a:prstGeom prst="rect">
            <a:avLst/>
          </a:prstGeom>
        </p:spPr>
      </p:pic>
      <p:sp>
        <p:nvSpPr>
          <p:cNvPr id="12" name="TextBox 11">
            <a:extLst>
              <a:ext uri="{FF2B5EF4-FFF2-40B4-BE49-F238E27FC236}">
                <a16:creationId xmlns:a16="http://schemas.microsoft.com/office/drawing/2014/main" id="{E3FDAA56-D0D5-A594-1C0A-931F21E63A2B}"/>
              </a:ext>
            </a:extLst>
          </p:cNvPr>
          <p:cNvSpPr txBox="1"/>
          <p:nvPr/>
        </p:nvSpPr>
        <p:spPr>
          <a:xfrm>
            <a:off x="7858017" y="3677509"/>
            <a:ext cx="1059183" cy="830997"/>
          </a:xfrm>
          <a:prstGeom prst="rect">
            <a:avLst/>
          </a:prstGeom>
          <a:noFill/>
        </p:spPr>
        <p:txBody>
          <a:bodyPr wrap="square" lIns="91440" tIns="45720" rIns="91440" bIns="45720" rtlCol="0" anchor="t">
            <a:spAutoFit/>
          </a:bodyPr>
          <a:lstStyle/>
          <a:p>
            <a:pPr algn="ctr"/>
            <a:r>
              <a:rPr lang="en-US" sz="4800" b="1" dirty="0">
                <a:solidFill>
                  <a:schemeClr val="accent1"/>
                </a:solidFill>
                <a:latin typeface="+mj-lt"/>
              </a:rPr>
              <a:t>+</a:t>
            </a:r>
          </a:p>
        </p:txBody>
      </p:sp>
      <p:sp>
        <p:nvSpPr>
          <p:cNvPr id="19" name="Rectangle: Rounded Corners 7">
            <a:extLst>
              <a:ext uri="{FF2B5EF4-FFF2-40B4-BE49-F238E27FC236}">
                <a16:creationId xmlns:a16="http://schemas.microsoft.com/office/drawing/2014/main" id="{CA6BDCFD-22E8-D6B5-C34F-FDA7CAC1A2C1}"/>
              </a:ext>
            </a:extLst>
          </p:cNvPr>
          <p:cNvSpPr/>
          <p:nvPr/>
        </p:nvSpPr>
        <p:spPr>
          <a:xfrm>
            <a:off x="7294878" y="1619870"/>
            <a:ext cx="2185461" cy="1071085"/>
          </a:xfrm>
          <a:prstGeom prst="roundRect">
            <a:avLst>
              <a:gd name="adj" fmla="val 1409"/>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Logo, company name&#10;&#10;Description automatically generated">
            <a:extLst>
              <a:ext uri="{FF2B5EF4-FFF2-40B4-BE49-F238E27FC236}">
                <a16:creationId xmlns:a16="http://schemas.microsoft.com/office/drawing/2014/main" id="{6B088DBE-AE1B-9ABD-4BEE-F05F7E5CCA68}"/>
              </a:ext>
            </a:extLst>
          </p:cNvPr>
          <p:cNvPicPr>
            <a:picLocks noChangeAspect="1"/>
          </p:cNvPicPr>
          <p:nvPr/>
        </p:nvPicPr>
        <p:blipFill>
          <a:blip r:embed="rId5"/>
          <a:stretch>
            <a:fillRect/>
          </a:stretch>
        </p:blipFill>
        <p:spPr>
          <a:xfrm>
            <a:off x="7702949" y="1786180"/>
            <a:ext cx="1369318" cy="721468"/>
          </a:xfrm>
          <a:prstGeom prst="rect">
            <a:avLst/>
          </a:prstGeom>
        </p:spPr>
      </p:pic>
      <p:sp>
        <p:nvSpPr>
          <p:cNvPr id="8" name="Text Placeholder 7">
            <a:extLst>
              <a:ext uri="{FF2B5EF4-FFF2-40B4-BE49-F238E27FC236}">
                <a16:creationId xmlns:a16="http://schemas.microsoft.com/office/drawing/2014/main" id="{5A2A968B-6176-3019-3B47-7901B4024D88}"/>
              </a:ext>
            </a:extLst>
          </p:cNvPr>
          <p:cNvSpPr>
            <a:spLocks noGrp="1"/>
          </p:cNvSpPr>
          <p:nvPr>
            <p:ph type="body" sz="quarter" idx="14"/>
          </p:nvPr>
        </p:nvSpPr>
        <p:spPr>
          <a:xfrm>
            <a:off x="508000" y="1857600"/>
            <a:ext cx="3886200" cy="919467"/>
          </a:xfrm>
        </p:spPr>
        <p:txBody>
          <a:bodyPr/>
          <a:lstStyle/>
          <a:p>
            <a:r>
              <a:rPr lang="en-US" sz="2800" dirty="0"/>
              <a:t>Metallic</a:t>
            </a:r>
            <a:r>
              <a:rPr lang="en-US" sz="2800" baseline="30000" dirty="0"/>
              <a:t>®</a:t>
            </a:r>
            <a:r>
              <a:rPr lang="en-US" sz="2800" dirty="0"/>
              <a:t> Government Cloud Solutions</a:t>
            </a:r>
          </a:p>
        </p:txBody>
      </p:sp>
      <p:sp>
        <p:nvSpPr>
          <p:cNvPr id="6" name="Text Placeholder 5">
            <a:extLst>
              <a:ext uri="{FF2B5EF4-FFF2-40B4-BE49-F238E27FC236}">
                <a16:creationId xmlns:a16="http://schemas.microsoft.com/office/drawing/2014/main" id="{53BE70D2-6931-4896-25E6-6BFE04EE23B3}"/>
              </a:ext>
            </a:extLst>
          </p:cNvPr>
          <p:cNvSpPr>
            <a:spLocks noGrp="1"/>
          </p:cNvSpPr>
          <p:nvPr>
            <p:ph type="body" sz="quarter" idx="16"/>
          </p:nvPr>
        </p:nvSpPr>
        <p:spPr>
          <a:xfrm>
            <a:off x="508001" y="3225801"/>
            <a:ext cx="2940512" cy="1041400"/>
          </a:xfrm>
        </p:spPr>
        <p:txBody>
          <a:bodyPr/>
          <a:lstStyle/>
          <a:p>
            <a:r>
              <a:rPr lang="en-US" dirty="0"/>
              <a:t>The </a:t>
            </a:r>
            <a:r>
              <a:rPr lang="en-US" b="1" dirty="0"/>
              <a:t>ONLY</a:t>
            </a:r>
            <a:r>
              <a:rPr lang="en-US" dirty="0"/>
              <a:t> data protection portfolio to currently meet </a:t>
            </a:r>
            <a:br>
              <a:rPr lang="en-US" dirty="0"/>
            </a:br>
            <a:r>
              <a:rPr lang="en-US" b="1" dirty="0"/>
              <a:t>FedRAMP High Ready </a:t>
            </a:r>
            <a:r>
              <a:rPr lang="en-US" dirty="0"/>
              <a:t>and </a:t>
            </a:r>
            <a:r>
              <a:rPr lang="en-US" b="1" dirty="0"/>
              <a:t>Azure Government </a:t>
            </a:r>
            <a:r>
              <a:rPr lang="en-US" dirty="0"/>
              <a:t>standards*</a:t>
            </a:r>
          </a:p>
        </p:txBody>
      </p:sp>
      <p:sp>
        <p:nvSpPr>
          <p:cNvPr id="4" name="Footer Placeholder 3">
            <a:extLst>
              <a:ext uri="{FF2B5EF4-FFF2-40B4-BE49-F238E27FC236}">
                <a16:creationId xmlns:a16="http://schemas.microsoft.com/office/drawing/2014/main" id="{31EB2A07-303F-2E6D-0C9D-3D211BFEE034}"/>
              </a:ext>
            </a:extLst>
          </p:cNvPr>
          <p:cNvSpPr>
            <a:spLocks noGrp="1"/>
          </p:cNvSpPr>
          <p:nvPr>
            <p:ph type="ftr" sz="quarter" idx="18"/>
          </p:nvPr>
        </p:nvSpPr>
        <p:spPr/>
        <p:txBody>
          <a:bodyPr/>
          <a:lstStyle/>
          <a:p>
            <a:r>
              <a:rPr lang="en-US"/>
              <a:t>Copyright © 2022 Commvault  |  All Rights Reserved</a:t>
            </a:r>
          </a:p>
        </p:txBody>
      </p:sp>
      <p:sp>
        <p:nvSpPr>
          <p:cNvPr id="5" name="Slide Number Placeholder 4">
            <a:extLst>
              <a:ext uri="{FF2B5EF4-FFF2-40B4-BE49-F238E27FC236}">
                <a16:creationId xmlns:a16="http://schemas.microsoft.com/office/drawing/2014/main" id="{30F1AA3B-3642-D1D7-0A54-4B579D09D30B}"/>
              </a:ext>
            </a:extLst>
          </p:cNvPr>
          <p:cNvSpPr>
            <a:spLocks noGrp="1"/>
          </p:cNvSpPr>
          <p:nvPr>
            <p:ph type="sldNum" sz="quarter" idx="19"/>
          </p:nvPr>
        </p:nvSpPr>
        <p:spPr/>
        <p:txBody>
          <a:bodyPr/>
          <a:lstStyle/>
          <a:p>
            <a:fld id="{07B3607E-E1C3-4266-9CAB-24052C78EA25}" type="slidenum">
              <a:rPr lang="en-US" smtClean="0"/>
              <a:pPr/>
              <a:t>18</a:t>
            </a:fld>
            <a:endParaRPr lang="en-US"/>
          </a:p>
        </p:txBody>
      </p:sp>
      <p:sp>
        <p:nvSpPr>
          <p:cNvPr id="2" name="Text Placeholder 1">
            <a:extLst>
              <a:ext uri="{FF2B5EF4-FFF2-40B4-BE49-F238E27FC236}">
                <a16:creationId xmlns:a16="http://schemas.microsoft.com/office/drawing/2014/main" id="{631FD7B2-819B-EADE-3829-5357364F74B5}"/>
              </a:ext>
            </a:extLst>
          </p:cNvPr>
          <p:cNvSpPr>
            <a:spLocks noGrp="1"/>
          </p:cNvSpPr>
          <p:nvPr>
            <p:ph type="body" sz="quarter" idx="15"/>
          </p:nvPr>
        </p:nvSpPr>
        <p:spPr/>
        <p:txBody>
          <a:bodyPr/>
          <a:lstStyle/>
          <a:p>
            <a:r>
              <a:rPr lang="en-US" dirty="0"/>
              <a:t>Commvault’s SaaS Line</a:t>
            </a:r>
          </a:p>
        </p:txBody>
      </p:sp>
      <p:sp>
        <p:nvSpPr>
          <p:cNvPr id="11" name="Text Placeholder 10">
            <a:extLst>
              <a:ext uri="{FF2B5EF4-FFF2-40B4-BE49-F238E27FC236}">
                <a16:creationId xmlns:a16="http://schemas.microsoft.com/office/drawing/2014/main" id="{E5ED3D7C-739B-4CBD-B4EB-EBD9A600F73A}"/>
              </a:ext>
            </a:extLst>
          </p:cNvPr>
          <p:cNvSpPr>
            <a:spLocks noGrp="1"/>
          </p:cNvSpPr>
          <p:nvPr>
            <p:ph type="body" sz="quarter" idx="45"/>
          </p:nvPr>
        </p:nvSpPr>
        <p:spPr>
          <a:xfrm>
            <a:off x="3657600" y="6417480"/>
            <a:ext cx="5029200" cy="180000"/>
          </a:xfrm>
        </p:spPr>
        <p:txBody>
          <a:bodyPr/>
          <a:lstStyle/>
          <a:p>
            <a:r>
              <a:rPr lang="en-US" dirty="0">
                <a:solidFill>
                  <a:schemeClr val="accent5"/>
                </a:solidFill>
              </a:rPr>
              <a:t>* Note: Metallic FedRAMP solutions are exclusively available on Azure Government Cloud and are not available on Azure Commercial Cloud at this time</a:t>
            </a:r>
          </a:p>
        </p:txBody>
      </p:sp>
      <p:cxnSp>
        <p:nvCxnSpPr>
          <p:cNvPr id="20" name="Straight Connector 19">
            <a:extLst>
              <a:ext uri="{FF2B5EF4-FFF2-40B4-BE49-F238E27FC236}">
                <a16:creationId xmlns:a16="http://schemas.microsoft.com/office/drawing/2014/main" id="{F132D407-79A8-3281-2188-2422A161AF59}"/>
              </a:ext>
            </a:extLst>
          </p:cNvPr>
          <p:cNvCxnSpPr>
            <a:cxnSpLocks/>
          </p:cNvCxnSpPr>
          <p:nvPr/>
        </p:nvCxnSpPr>
        <p:spPr>
          <a:xfrm>
            <a:off x="2027723" y="6392899"/>
            <a:ext cx="0" cy="23093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2" name="Picture 21" descr="Background pattern&#10;&#10;Description automatically generated">
            <a:extLst>
              <a:ext uri="{FF2B5EF4-FFF2-40B4-BE49-F238E27FC236}">
                <a16:creationId xmlns:a16="http://schemas.microsoft.com/office/drawing/2014/main" id="{320C72FB-1E23-7806-001F-04A330A171F3}"/>
              </a:ext>
            </a:extLst>
          </p:cNvPr>
          <p:cNvPicPr>
            <a:picLocks noChangeAspect="1"/>
          </p:cNvPicPr>
          <p:nvPr/>
        </p:nvPicPr>
        <p:blipFill>
          <a:blip r:embed="rId6"/>
          <a:stretch>
            <a:fillRect/>
          </a:stretch>
        </p:blipFill>
        <p:spPr>
          <a:xfrm>
            <a:off x="2162998" y="6434973"/>
            <a:ext cx="1122453" cy="197552"/>
          </a:xfrm>
          <a:prstGeom prst="rect">
            <a:avLst/>
          </a:prstGeom>
        </p:spPr>
      </p:pic>
      <p:grpSp>
        <p:nvGrpSpPr>
          <p:cNvPr id="3" name="Group 2">
            <a:extLst>
              <a:ext uri="{FF2B5EF4-FFF2-40B4-BE49-F238E27FC236}">
                <a16:creationId xmlns:a16="http://schemas.microsoft.com/office/drawing/2014/main" id="{FA37C601-24A2-D2BA-E6E6-94DB081B75F1}"/>
              </a:ext>
            </a:extLst>
          </p:cNvPr>
          <p:cNvGrpSpPr/>
          <p:nvPr/>
        </p:nvGrpSpPr>
        <p:grpSpPr>
          <a:xfrm>
            <a:off x="8917796" y="3498125"/>
            <a:ext cx="2113464" cy="1370026"/>
            <a:chOff x="8917796" y="3498125"/>
            <a:chExt cx="2113464" cy="1370026"/>
          </a:xfrm>
        </p:grpSpPr>
        <p:grpSp>
          <p:nvGrpSpPr>
            <p:cNvPr id="17" name="Group 16">
              <a:extLst>
                <a:ext uri="{FF2B5EF4-FFF2-40B4-BE49-F238E27FC236}">
                  <a16:creationId xmlns:a16="http://schemas.microsoft.com/office/drawing/2014/main" id="{A6A4CCF5-62AE-A11B-BABD-F280AB68242B}"/>
                </a:ext>
              </a:extLst>
            </p:cNvPr>
            <p:cNvGrpSpPr/>
            <p:nvPr/>
          </p:nvGrpSpPr>
          <p:grpSpPr>
            <a:xfrm>
              <a:off x="8917796" y="3498125"/>
              <a:ext cx="1886895" cy="1147159"/>
              <a:chOff x="6793246" y="3671975"/>
              <a:chExt cx="2036211" cy="1237938"/>
            </a:xfrm>
          </p:grpSpPr>
          <p:pic>
            <p:nvPicPr>
              <p:cNvPr id="13" name="Graphic 12">
                <a:extLst>
                  <a:ext uri="{FF2B5EF4-FFF2-40B4-BE49-F238E27FC236}">
                    <a16:creationId xmlns:a16="http://schemas.microsoft.com/office/drawing/2014/main" id="{55C796D6-3355-CEFE-F7C8-C61101CB6A4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93246" y="4619602"/>
                <a:ext cx="2036211" cy="290311"/>
              </a:xfrm>
              <a:prstGeom prst="rect">
                <a:avLst/>
              </a:prstGeom>
            </p:spPr>
          </p:pic>
          <p:pic>
            <p:nvPicPr>
              <p:cNvPr id="16" name="Google Shape;1206;p7" descr="A picture containing shape&#10;&#10;Description automatically generated">
                <a:extLst>
                  <a:ext uri="{FF2B5EF4-FFF2-40B4-BE49-F238E27FC236}">
                    <a16:creationId xmlns:a16="http://schemas.microsoft.com/office/drawing/2014/main" id="{547A622B-4154-E55D-1A09-0C03B60F3CB0}"/>
                  </a:ext>
                </a:extLst>
              </p:cNvPr>
              <p:cNvPicPr preferRelativeResize="0">
                <a:picLocks/>
              </p:cNvPicPr>
              <p:nvPr/>
            </p:nvPicPr>
            <p:blipFill rotWithShape="1">
              <a:blip r:embed="rId9">
                <a:alphaModFix/>
              </a:blip>
              <a:srcRect/>
              <a:stretch/>
            </p:blipFill>
            <p:spPr>
              <a:xfrm>
                <a:off x="7404025" y="3671975"/>
                <a:ext cx="814654" cy="767428"/>
              </a:xfrm>
              <a:prstGeom prst="rect">
                <a:avLst/>
              </a:prstGeom>
              <a:noFill/>
              <a:ln>
                <a:noFill/>
              </a:ln>
            </p:spPr>
          </p:pic>
        </p:grpSp>
        <p:sp>
          <p:nvSpPr>
            <p:cNvPr id="7" name="TextBox 6">
              <a:extLst>
                <a:ext uri="{FF2B5EF4-FFF2-40B4-BE49-F238E27FC236}">
                  <a16:creationId xmlns:a16="http://schemas.microsoft.com/office/drawing/2014/main" id="{10DB37AF-8008-4856-2343-78D230FB5CE1}"/>
                </a:ext>
              </a:extLst>
            </p:cNvPr>
            <p:cNvSpPr txBox="1"/>
            <p:nvPr/>
          </p:nvSpPr>
          <p:spPr>
            <a:xfrm>
              <a:off x="9251927" y="4621930"/>
              <a:ext cx="1779333" cy="246221"/>
            </a:xfrm>
            <a:prstGeom prst="rect">
              <a:avLst/>
            </a:prstGeom>
            <a:noFill/>
          </p:spPr>
          <p:txBody>
            <a:bodyPr wrap="square" lIns="0" tIns="0" rIns="0" bIns="0" rtlCol="0">
              <a:spAutoFit/>
            </a:bodyPr>
            <a:lstStyle/>
            <a:p>
              <a:pPr algn="l">
                <a:spcAft>
                  <a:spcPts val="900"/>
                </a:spcAft>
                <a:buClr>
                  <a:srgbClr val="FF4A6A"/>
                </a:buClr>
              </a:pPr>
              <a:r>
                <a:rPr lang="en-US" sz="1600" kern="1200" dirty="0">
                  <a:solidFill>
                    <a:schemeClr val="tx1">
                      <a:lumMod val="65000"/>
                      <a:lumOff val="35000"/>
                    </a:schemeClr>
                  </a:solidFill>
                  <a:ea typeface="+mn-ea"/>
                  <a:cs typeface="+mn-cs"/>
                </a:rPr>
                <a:t>Government Cloud </a:t>
              </a:r>
            </a:p>
          </p:txBody>
        </p:sp>
      </p:grpSp>
    </p:spTree>
    <p:extLst>
      <p:ext uri="{BB962C8B-B14F-4D97-AF65-F5344CB8AC3E}">
        <p14:creationId xmlns:p14="http://schemas.microsoft.com/office/powerpoint/2010/main" val="3958249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E0A263-1BBA-0F8D-FE17-2E65DEBAE5C3}"/>
              </a:ext>
            </a:extLst>
          </p:cNvPr>
          <p:cNvSpPr>
            <a:spLocks noGrp="1"/>
          </p:cNvSpPr>
          <p:nvPr>
            <p:ph type="title"/>
          </p:nvPr>
        </p:nvSpPr>
        <p:spPr/>
        <p:txBody>
          <a:bodyPr/>
          <a:lstStyle/>
          <a:p>
            <a:r>
              <a:rPr lang="en-US" dirty="0"/>
              <a:t>Metallic</a:t>
            </a:r>
            <a:r>
              <a:rPr lang="en-US" baseline="30000" dirty="0"/>
              <a:t>®</a:t>
            </a:r>
            <a:r>
              <a:rPr lang="en-US" dirty="0"/>
              <a:t> Government Cloud Solutions</a:t>
            </a:r>
          </a:p>
        </p:txBody>
      </p:sp>
      <p:sp>
        <p:nvSpPr>
          <p:cNvPr id="4" name="Footer Placeholder 3">
            <a:extLst>
              <a:ext uri="{FF2B5EF4-FFF2-40B4-BE49-F238E27FC236}">
                <a16:creationId xmlns:a16="http://schemas.microsoft.com/office/drawing/2014/main" id="{2AD8D319-5DAE-0662-8E9F-8797A456EF29}"/>
              </a:ext>
            </a:extLst>
          </p:cNvPr>
          <p:cNvSpPr>
            <a:spLocks noGrp="1"/>
          </p:cNvSpPr>
          <p:nvPr>
            <p:ph type="ftr" sz="quarter" idx="16"/>
          </p:nvPr>
        </p:nvSpPr>
        <p:spPr/>
        <p:txBody>
          <a:bodyPr/>
          <a:lstStyle/>
          <a:p>
            <a:r>
              <a:rPr lang="en-US"/>
              <a:t>Copyright © 2022 Commvault  |  All Rights Reserved</a:t>
            </a:r>
          </a:p>
        </p:txBody>
      </p:sp>
      <p:sp>
        <p:nvSpPr>
          <p:cNvPr id="5" name="Slide Number Placeholder 4">
            <a:extLst>
              <a:ext uri="{FF2B5EF4-FFF2-40B4-BE49-F238E27FC236}">
                <a16:creationId xmlns:a16="http://schemas.microsoft.com/office/drawing/2014/main" id="{630636C5-789B-F484-4520-D0CABB340363}"/>
              </a:ext>
            </a:extLst>
          </p:cNvPr>
          <p:cNvSpPr>
            <a:spLocks noGrp="1"/>
          </p:cNvSpPr>
          <p:nvPr>
            <p:ph type="sldNum" sz="quarter" idx="17"/>
          </p:nvPr>
        </p:nvSpPr>
        <p:spPr/>
        <p:txBody>
          <a:bodyPr/>
          <a:lstStyle/>
          <a:p>
            <a:fld id="{07B3607E-E1C3-4266-9CAB-24052C78EA25}" type="slidenum">
              <a:rPr lang="en-US" smtClean="0"/>
              <a:pPr/>
              <a:t>19</a:t>
            </a:fld>
            <a:endParaRPr lang="en-US"/>
          </a:p>
        </p:txBody>
      </p:sp>
      <p:sp>
        <p:nvSpPr>
          <p:cNvPr id="10" name="Text Placeholder 9">
            <a:extLst>
              <a:ext uri="{FF2B5EF4-FFF2-40B4-BE49-F238E27FC236}">
                <a16:creationId xmlns:a16="http://schemas.microsoft.com/office/drawing/2014/main" id="{08AE587E-9FB2-7286-25E8-6829811587AF}"/>
              </a:ext>
            </a:extLst>
          </p:cNvPr>
          <p:cNvSpPr>
            <a:spLocks noGrp="1"/>
          </p:cNvSpPr>
          <p:nvPr>
            <p:ph type="body" sz="quarter" idx="13"/>
          </p:nvPr>
        </p:nvSpPr>
        <p:spPr/>
        <p:txBody>
          <a:bodyPr/>
          <a:lstStyle/>
          <a:p>
            <a:r>
              <a:rPr lang="en-US" dirty="0"/>
              <a:t>Hosted exclusively on Microsoft Azure Government Cloud</a:t>
            </a:r>
          </a:p>
        </p:txBody>
      </p:sp>
      <p:sp>
        <p:nvSpPr>
          <p:cNvPr id="12" name="Text Placeholder 11">
            <a:extLst>
              <a:ext uri="{FF2B5EF4-FFF2-40B4-BE49-F238E27FC236}">
                <a16:creationId xmlns:a16="http://schemas.microsoft.com/office/drawing/2014/main" id="{0B948EC1-03D1-3A3A-0594-278AD363456B}"/>
              </a:ext>
            </a:extLst>
          </p:cNvPr>
          <p:cNvSpPr>
            <a:spLocks noGrp="1"/>
          </p:cNvSpPr>
          <p:nvPr>
            <p:ph type="body" sz="quarter" idx="45"/>
          </p:nvPr>
        </p:nvSpPr>
        <p:spPr>
          <a:xfrm>
            <a:off x="3657600" y="6417480"/>
            <a:ext cx="5029200" cy="180000"/>
          </a:xfrm>
        </p:spPr>
        <p:txBody>
          <a:bodyPr/>
          <a:lstStyle/>
          <a:p>
            <a:r>
              <a:rPr lang="en-US" dirty="0"/>
              <a:t>^GCC High, † eDiscovery available, *Metallic Cloud Storage available as a storage target</a:t>
            </a:r>
          </a:p>
        </p:txBody>
      </p:sp>
      <p:grpSp>
        <p:nvGrpSpPr>
          <p:cNvPr id="55" name="Group 54">
            <a:extLst>
              <a:ext uri="{FF2B5EF4-FFF2-40B4-BE49-F238E27FC236}">
                <a16:creationId xmlns:a16="http://schemas.microsoft.com/office/drawing/2014/main" id="{B97CF955-66A8-0DC9-049B-B26A013C09AC}"/>
              </a:ext>
            </a:extLst>
          </p:cNvPr>
          <p:cNvGrpSpPr/>
          <p:nvPr/>
        </p:nvGrpSpPr>
        <p:grpSpPr>
          <a:xfrm>
            <a:off x="8890001" y="4392079"/>
            <a:ext cx="2802466" cy="1386463"/>
            <a:chOff x="8890001" y="3884075"/>
            <a:chExt cx="2802466" cy="1386463"/>
          </a:xfrm>
        </p:grpSpPr>
        <p:sp>
          <p:nvSpPr>
            <p:cNvPr id="18" name="Rounded Rectangle 17">
              <a:extLst>
                <a:ext uri="{FF2B5EF4-FFF2-40B4-BE49-F238E27FC236}">
                  <a16:creationId xmlns:a16="http://schemas.microsoft.com/office/drawing/2014/main" id="{D44447BE-ADEE-BE97-1033-D7AB7FE267FA}"/>
                </a:ext>
              </a:extLst>
            </p:cNvPr>
            <p:cNvSpPr/>
            <p:nvPr/>
          </p:nvSpPr>
          <p:spPr>
            <a:xfrm>
              <a:off x="8890001" y="3962400"/>
              <a:ext cx="2802466" cy="1308138"/>
            </a:xfrm>
            <a:prstGeom prst="roundRect">
              <a:avLst>
                <a:gd name="adj" fmla="val 307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algn="ctr"/>
              <a:endParaRPr lang="en-US" sz="1600" dirty="0" err="1"/>
            </a:p>
          </p:txBody>
        </p:sp>
        <p:sp>
          <p:nvSpPr>
            <p:cNvPr id="20" name="TextBox 19">
              <a:extLst>
                <a:ext uri="{FF2B5EF4-FFF2-40B4-BE49-F238E27FC236}">
                  <a16:creationId xmlns:a16="http://schemas.microsoft.com/office/drawing/2014/main" id="{1CA6786C-FE99-44D9-0652-D1D2E739E4C0}"/>
                </a:ext>
              </a:extLst>
            </p:cNvPr>
            <p:cNvSpPr txBox="1"/>
            <p:nvPr/>
          </p:nvSpPr>
          <p:spPr>
            <a:xfrm>
              <a:off x="9558118" y="3884075"/>
              <a:ext cx="1448119" cy="161583"/>
            </a:xfrm>
            <a:prstGeom prst="rect">
              <a:avLst/>
            </a:prstGeom>
            <a:solidFill>
              <a:schemeClr val="bg1"/>
            </a:solidFill>
          </p:spPr>
          <p:txBody>
            <a:bodyPr wrap="square" lIns="0" tIns="0" rIns="0" bIns="0" rtlCol="0">
              <a:spAutoFit/>
            </a:bodyPr>
            <a:lstStyle/>
            <a:p>
              <a:pPr algn="ctr">
                <a:spcAft>
                  <a:spcPts val="900"/>
                </a:spcAft>
                <a:buClr>
                  <a:srgbClr val="FF4A6A"/>
                </a:buClr>
              </a:pPr>
              <a:r>
                <a:rPr lang="en-US" sz="1050" b="1" kern="1200" dirty="0">
                  <a:solidFill>
                    <a:srgbClr val="3C5869"/>
                  </a:solidFill>
                  <a:ea typeface="+mn-ea"/>
                  <a:cs typeface="+mn-cs"/>
                </a:rPr>
                <a:t>CLOUD STORAGE</a:t>
              </a:r>
            </a:p>
          </p:txBody>
        </p:sp>
        <p:sp>
          <p:nvSpPr>
            <p:cNvPr id="29" name="TextBox 28">
              <a:extLst>
                <a:ext uri="{FF2B5EF4-FFF2-40B4-BE49-F238E27FC236}">
                  <a16:creationId xmlns:a16="http://schemas.microsoft.com/office/drawing/2014/main" id="{F348B111-A346-6A6A-FC09-8BBEACB68EA0}"/>
                </a:ext>
              </a:extLst>
            </p:cNvPr>
            <p:cNvSpPr txBox="1"/>
            <p:nvPr/>
          </p:nvSpPr>
          <p:spPr>
            <a:xfrm>
              <a:off x="9745023" y="4299298"/>
              <a:ext cx="1219200" cy="369332"/>
            </a:xfrm>
            <a:prstGeom prst="rect">
              <a:avLst/>
            </a:prstGeom>
            <a:noFill/>
          </p:spPr>
          <p:txBody>
            <a:bodyPr wrap="square" lIns="0" tIns="0" rIns="0" bIns="0" rtlCol="0">
              <a:spAutoFit/>
            </a:bodyPr>
            <a:lstStyle/>
            <a:p>
              <a:pPr>
                <a:spcAft>
                  <a:spcPts val="900"/>
                </a:spcAft>
                <a:buClr>
                  <a:srgbClr val="FF4A6A"/>
                </a:buClr>
              </a:pPr>
              <a:r>
                <a:rPr lang="en-US" sz="1200" kern="1200" dirty="0">
                  <a:solidFill>
                    <a:srgbClr val="3C5869"/>
                  </a:solidFill>
                  <a:ea typeface="+mn-ea"/>
                  <a:cs typeface="+mn-cs"/>
                </a:rPr>
                <a:t>Metallic Cloud Storage Service</a:t>
              </a:r>
              <a:endParaRPr lang="en-US" sz="1200" kern="1200" baseline="30000" dirty="0">
                <a:solidFill>
                  <a:schemeClr val="tx2"/>
                </a:solidFill>
                <a:ea typeface="+mn-ea"/>
                <a:cs typeface="+mn-cs"/>
              </a:endParaRPr>
            </a:p>
          </p:txBody>
        </p:sp>
        <p:sp>
          <p:nvSpPr>
            <p:cNvPr id="37" name="TextBox 36">
              <a:extLst>
                <a:ext uri="{FF2B5EF4-FFF2-40B4-BE49-F238E27FC236}">
                  <a16:creationId xmlns:a16="http://schemas.microsoft.com/office/drawing/2014/main" id="{46092996-F228-4B7D-09F4-E23E2F5ECDF9}"/>
                </a:ext>
              </a:extLst>
            </p:cNvPr>
            <p:cNvSpPr txBox="1"/>
            <p:nvPr/>
          </p:nvSpPr>
          <p:spPr>
            <a:xfrm>
              <a:off x="9745023" y="4777913"/>
              <a:ext cx="1786249" cy="138499"/>
            </a:xfrm>
            <a:prstGeom prst="rect">
              <a:avLst/>
            </a:prstGeom>
            <a:noFill/>
          </p:spPr>
          <p:txBody>
            <a:bodyPr wrap="square" lIns="0" tIns="0" rIns="0" bIns="0" rtlCol="0">
              <a:spAutoFit/>
            </a:bodyPr>
            <a:lstStyle/>
            <a:p>
              <a:pPr>
                <a:spcAft>
                  <a:spcPts val="900"/>
                </a:spcAft>
                <a:buClr>
                  <a:srgbClr val="FF4A6A"/>
                </a:buClr>
              </a:pPr>
              <a:r>
                <a:rPr lang="en-US" sz="900" kern="1200" dirty="0">
                  <a:solidFill>
                    <a:srgbClr val="3C5869"/>
                  </a:solidFill>
                  <a:ea typeface="+mn-ea"/>
                  <a:cs typeface="+mn-cs"/>
                </a:rPr>
                <a:t>For long and short-term retention</a:t>
              </a:r>
            </a:p>
          </p:txBody>
        </p:sp>
        <p:pic>
          <p:nvPicPr>
            <p:cNvPr id="42" name="Picture 41">
              <a:extLst>
                <a:ext uri="{FF2B5EF4-FFF2-40B4-BE49-F238E27FC236}">
                  <a16:creationId xmlns:a16="http://schemas.microsoft.com/office/drawing/2014/main" id="{65777445-B3E6-B151-4734-323D766EE296}"/>
                </a:ext>
              </a:extLst>
            </p:cNvPr>
            <p:cNvPicPr>
              <a:picLocks noChangeAspect="1"/>
            </p:cNvPicPr>
            <p:nvPr/>
          </p:nvPicPr>
          <p:blipFill>
            <a:blip r:embed="rId3"/>
            <a:stretch>
              <a:fillRect/>
            </a:stretch>
          </p:blipFill>
          <p:spPr>
            <a:xfrm>
              <a:off x="9025356" y="4360760"/>
              <a:ext cx="584200" cy="482600"/>
            </a:xfrm>
            <a:prstGeom prst="rect">
              <a:avLst/>
            </a:prstGeom>
          </p:spPr>
        </p:pic>
      </p:grpSp>
      <p:grpSp>
        <p:nvGrpSpPr>
          <p:cNvPr id="54" name="Group 53">
            <a:extLst>
              <a:ext uri="{FF2B5EF4-FFF2-40B4-BE49-F238E27FC236}">
                <a16:creationId xmlns:a16="http://schemas.microsoft.com/office/drawing/2014/main" id="{CFC5CD19-FD06-1A45-8714-1C465B0DD8E1}"/>
              </a:ext>
            </a:extLst>
          </p:cNvPr>
          <p:cNvGrpSpPr/>
          <p:nvPr/>
        </p:nvGrpSpPr>
        <p:grpSpPr>
          <a:xfrm>
            <a:off x="8890000" y="2699552"/>
            <a:ext cx="2793999" cy="1385656"/>
            <a:chOff x="8890000" y="2191548"/>
            <a:chExt cx="2793999" cy="1385656"/>
          </a:xfrm>
        </p:grpSpPr>
        <p:sp>
          <p:nvSpPr>
            <p:cNvPr id="17" name="Rounded Rectangle 16">
              <a:extLst>
                <a:ext uri="{FF2B5EF4-FFF2-40B4-BE49-F238E27FC236}">
                  <a16:creationId xmlns:a16="http://schemas.microsoft.com/office/drawing/2014/main" id="{30A3E358-CD15-BFBE-A855-00B205E34E33}"/>
                </a:ext>
              </a:extLst>
            </p:cNvPr>
            <p:cNvSpPr/>
            <p:nvPr/>
          </p:nvSpPr>
          <p:spPr>
            <a:xfrm>
              <a:off x="8890000" y="2269066"/>
              <a:ext cx="2793999" cy="1308138"/>
            </a:xfrm>
            <a:prstGeom prst="roundRect">
              <a:avLst>
                <a:gd name="adj" fmla="val 307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algn="ctr"/>
              <a:endParaRPr lang="en-US" sz="1600" dirty="0" err="1"/>
            </a:p>
          </p:txBody>
        </p:sp>
        <p:sp>
          <p:nvSpPr>
            <p:cNvPr id="19" name="TextBox 18">
              <a:extLst>
                <a:ext uri="{FF2B5EF4-FFF2-40B4-BE49-F238E27FC236}">
                  <a16:creationId xmlns:a16="http://schemas.microsoft.com/office/drawing/2014/main" id="{8ECFDB92-9D04-507F-DBA2-C4CFB9074B65}"/>
                </a:ext>
              </a:extLst>
            </p:cNvPr>
            <p:cNvSpPr txBox="1"/>
            <p:nvPr/>
          </p:nvSpPr>
          <p:spPr>
            <a:xfrm>
              <a:off x="9787627" y="2191548"/>
              <a:ext cx="1007214" cy="161583"/>
            </a:xfrm>
            <a:prstGeom prst="rect">
              <a:avLst/>
            </a:prstGeom>
            <a:solidFill>
              <a:schemeClr val="bg1"/>
            </a:solidFill>
          </p:spPr>
          <p:txBody>
            <a:bodyPr wrap="square" lIns="0" tIns="0" rIns="0" bIns="0" rtlCol="0">
              <a:spAutoFit/>
            </a:bodyPr>
            <a:lstStyle/>
            <a:p>
              <a:pPr algn="ctr">
                <a:spcAft>
                  <a:spcPts val="900"/>
                </a:spcAft>
                <a:buClr>
                  <a:srgbClr val="FF4A6A"/>
                </a:buClr>
              </a:pPr>
              <a:r>
                <a:rPr lang="en-US" sz="1050" b="1" kern="1200" dirty="0">
                  <a:solidFill>
                    <a:srgbClr val="3C5869"/>
                  </a:solidFill>
                  <a:ea typeface="+mn-ea"/>
                  <a:cs typeface="+mn-cs"/>
                </a:rPr>
                <a:t>ENDPOINTS</a:t>
              </a:r>
            </a:p>
          </p:txBody>
        </p:sp>
        <p:sp>
          <p:nvSpPr>
            <p:cNvPr id="25" name="TextBox 24">
              <a:extLst>
                <a:ext uri="{FF2B5EF4-FFF2-40B4-BE49-F238E27FC236}">
                  <a16:creationId xmlns:a16="http://schemas.microsoft.com/office/drawing/2014/main" id="{5A23949B-0ADC-D012-FD46-C9BFD7CCFECC}"/>
                </a:ext>
              </a:extLst>
            </p:cNvPr>
            <p:cNvSpPr txBox="1"/>
            <p:nvPr/>
          </p:nvSpPr>
          <p:spPr>
            <a:xfrm>
              <a:off x="9745023" y="2600441"/>
              <a:ext cx="1308097" cy="369332"/>
            </a:xfrm>
            <a:prstGeom prst="rect">
              <a:avLst/>
            </a:prstGeom>
            <a:noFill/>
          </p:spPr>
          <p:txBody>
            <a:bodyPr wrap="square" lIns="0" tIns="0" rIns="0" bIns="0" rtlCol="0">
              <a:spAutoFit/>
            </a:bodyPr>
            <a:lstStyle/>
            <a:p>
              <a:pPr>
                <a:spcAft>
                  <a:spcPts val="900"/>
                </a:spcAft>
                <a:buClr>
                  <a:srgbClr val="FF4A6A"/>
                </a:buClr>
              </a:pPr>
              <a:r>
                <a:rPr lang="en-US" sz="1200" kern="1200" dirty="0">
                  <a:solidFill>
                    <a:srgbClr val="3C5869"/>
                  </a:solidFill>
                  <a:ea typeface="+mn-ea"/>
                  <a:cs typeface="+mn-cs"/>
                </a:rPr>
                <a:t>Metallic </a:t>
              </a:r>
              <a:br>
                <a:rPr lang="en-US" sz="1200" kern="1200" dirty="0">
                  <a:solidFill>
                    <a:srgbClr val="3C5869"/>
                  </a:solidFill>
                  <a:ea typeface="+mn-ea"/>
                  <a:cs typeface="+mn-cs"/>
                </a:rPr>
              </a:br>
              <a:r>
                <a:rPr lang="en-US" sz="1200" kern="1200" dirty="0">
                  <a:solidFill>
                    <a:srgbClr val="3C5869"/>
                  </a:solidFill>
                  <a:ea typeface="+mn-ea"/>
                  <a:cs typeface="+mn-cs"/>
                </a:rPr>
                <a:t>Endpoint Backup</a:t>
              </a:r>
              <a:r>
                <a:rPr lang="en-US" sz="1200" kern="1200" spc="-60" baseline="30000" dirty="0">
                  <a:solidFill>
                    <a:schemeClr val="tx2"/>
                  </a:solidFill>
                  <a:latin typeface="Work Sans SemiBold" panose="00000700000000000000" pitchFamily="50" charset="0"/>
                  <a:cs typeface="Arial" panose="020B0604020202020204" pitchFamily="34" charset="0"/>
                </a:rPr>
                <a:t> †</a:t>
              </a:r>
              <a:endParaRPr lang="en-US" sz="1200" kern="1200" baseline="30000" dirty="0">
                <a:solidFill>
                  <a:schemeClr val="tx2"/>
                </a:solidFill>
                <a:ea typeface="+mn-ea"/>
                <a:cs typeface="+mn-cs"/>
              </a:endParaRPr>
            </a:p>
          </p:txBody>
        </p:sp>
        <p:sp>
          <p:nvSpPr>
            <p:cNvPr id="36" name="TextBox 35">
              <a:extLst>
                <a:ext uri="{FF2B5EF4-FFF2-40B4-BE49-F238E27FC236}">
                  <a16:creationId xmlns:a16="http://schemas.microsoft.com/office/drawing/2014/main" id="{DE95532B-A7ED-69E0-42FE-80CF02E54244}"/>
                </a:ext>
              </a:extLst>
            </p:cNvPr>
            <p:cNvSpPr txBox="1"/>
            <p:nvPr/>
          </p:nvSpPr>
          <p:spPr>
            <a:xfrm>
              <a:off x="9745023" y="3075557"/>
              <a:ext cx="1774087" cy="138499"/>
            </a:xfrm>
            <a:prstGeom prst="rect">
              <a:avLst/>
            </a:prstGeom>
            <a:noFill/>
          </p:spPr>
          <p:txBody>
            <a:bodyPr wrap="square" lIns="0" tIns="0" rIns="0" bIns="0" rtlCol="0">
              <a:spAutoFit/>
            </a:bodyPr>
            <a:lstStyle/>
            <a:p>
              <a:pPr>
                <a:spcAft>
                  <a:spcPts val="900"/>
                </a:spcAft>
                <a:buClr>
                  <a:srgbClr val="FF4A6A"/>
                </a:buClr>
              </a:pPr>
              <a:r>
                <a:rPr lang="en-US" sz="900" kern="1200" dirty="0">
                  <a:solidFill>
                    <a:srgbClr val="3C5869"/>
                  </a:solidFill>
                  <a:ea typeface="+mn-ea"/>
                  <a:cs typeface="+mn-cs"/>
                </a:rPr>
                <a:t>For laptops and desktops</a:t>
              </a:r>
            </a:p>
          </p:txBody>
        </p:sp>
        <p:pic>
          <p:nvPicPr>
            <p:cNvPr id="43" name="Picture 42">
              <a:extLst>
                <a:ext uri="{FF2B5EF4-FFF2-40B4-BE49-F238E27FC236}">
                  <a16:creationId xmlns:a16="http://schemas.microsoft.com/office/drawing/2014/main" id="{19CB2599-777B-27EF-36A1-36D2313E0E11}"/>
                </a:ext>
              </a:extLst>
            </p:cNvPr>
            <p:cNvPicPr>
              <a:picLocks noChangeAspect="1"/>
            </p:cNvPicPr>
            <p:nvPr/>
          </p:nvPicPr>
          <p:blipFill>
            <a:blip r:embed="rId4"/>
            <a:stretch>
              <a:fillRect/>
            </a:stretch>
          </p:blipFill>
          <p:spPr>
            <a:xfrm>
              <a:off x="9069806" y="2569430"/>
              <a:ext cx="495300" cy="546100"/>
            </a:xfrm>
            <a:prstGeom prst="rect">
              <a:avLst/>
            </a:prstGeom>
          </p:spPr>
        </p:pic>
      </p:grpSp>
      <p:grpSp>
        <p:nvGrpSpPr>
          <p:cNvPr id="53" name="Group 52">
            <a:extLst>
              <a:ext uri="{FF2B5EF4-FFF2-40B4-BE49-F238E27FC236}">
                <a16:creationId xmlns:a16="http://schemas.microsoft.com/office/drawing/2014/main" id="{C7EAC559-0062-4CCE-A9C6-7EB8336E0ECC}"/>
              </a:ext>
            </a:extLst>
          </p:cNvPr>
          <p:cNvGrpSpPr/>
          <p:nvPr/>
        </p:nvGrpSpPr>
        <p:grpSpPr>
          <a:xfrm>
            <a:off x="516466" y="4392079"/>
            <a:ext cx="8077201" cy="1386462"/>
            <a:chOff x="516466" y="3884075"/>
            <a:chExt cx="8077201" cy="1386462"/>
          </a:xfrm>
        </p:grpSpPr>
        <p:sp>
          <p:nvSpPr>
            <p:cNvPr id="14" name="Rounded Rectangle 13">
              <a:extLst>
                <a:ext uri="{FF2B5EF4-FFF2-40B4-BE49-F238E27FC236}">
                  <a16:creationId xmlns:a16="http://schemas.microsoft.com/office/drawing/2014/main" id="{E61DB0E4-6081-6F51-387B-E5CE6A41EB1E}"/>
                </a:ext>
              </a:extLst>
            </p:cNvPr>
            <p:cNvSpPr/>
            <p:nvPr/>
          </p:nvSpPr>
          <p:spPr>
            <a:xfrm>
              <a:off x="516466" y="3962399"/>
              <a:ext cx="8077201" cy="1308138"/>
            </a:xfrm>
            <a:prstGeom prst="roundRect">
              <a:avLst>
                <a:gd name="adj" fmla="val 307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algn="ctr"/>
              <a:endParaRPr lang="en-US" sz="1600" dirty="0" err="1"/>
            </a:p>
          </p:txBody>
        </p:sp>
        <p:sp>
          <p:nvSpPr>
            <p:cNvPr id="16" name="TextBox 15">
              <a:extLst>
                <a:ext uri="{FF2B5EF4-FFF2-40B4-BE49-F238E27FC236}">
                  <a16:creationId xmlns:a16="http://schemas.microsoft.com/office/drawing/2014/main" id="{26FE98A7-4642-3438-196B-4DFEC35C70F9}"/>
                </a:ext>
              </a:extLst>
            </p:cNvPr>
            <p:cNvSpPr txBox="1"/>
            <p:nvPr/>
          </p:nvSpPr>
          <p:spPr>
            <a:xfrm>
              <a:off x="3220510" y="3884075"/>
              <a:ext cx="2669114" cy="161583"/>
            </a:xfrm>
            <a:prstGeom prst="rect">
              <a:avLst/>
            </a:prstGeom>
            <a:solidFill>
              <a:schemeClr val="bg1"/>
            </a:solidFill>
          </p:spPr>
          <p:txBody>
            <a:bodyPr wrap="square" lIns="0" tIns="0" rIns="0" bIns="0" rtlCol="0">
              <a:spAutoFit/>
            </a:bodyPr>
            <a:lstStyle/>
            <a:p>
              <a:pPr algn="ctr">
                <a:spcAft>
                  <a:spcPts val="900"/>
                </a:spcAft>
                <a:buClr>
                  <a:srgbClr val="FF4A6A"/>
                </a:buClr>
              </a:pPr>
              <a:r>
                <a:rPr lang="en-US" sz="1050" b="1" kern="1200" dirty="0">
                  <a:solidFill>
                    <a:srgbClr val="3C5869"/>
                  </a:solidFill>
                  <a:ea typeface="+mn-ea"/>
                  <a:cs typeface="+mn-cs"/>
                </a:rPr>
                <a:t>HYBRID CLOUD DATA PROTECTION</a:t>
              </a:r>
            </a:p>
          </p:txBody>
        </p:sp>
        <p:sp>
          <p:nvSpPr>
            <p:cNvPr id="26" name="TextBox 25">
              <a:extLst>
                <a:ext uri="{FF2B5EF4-FFF2-40B4-BE49-F238E27FC236}">
                  <a16:creationId xmlns:a16="http://schemas.microsoft.com/office/drawing/2014/main" id="{F1C6F518-4626-3270-BC9A-824547DB8C78}"/>
                </a:ext>
              </a:extLst>
            </p:cNvPr>
            <p:cNvSpPr txBox="1"/>
            <p:nvPr/>
          </p:nvSpPr>
          <p:spPr>
            <a:xfrm>
              <a:off x="1413939" y="4299298"/>
              <a:ext cx="1559984" cy="369332"/>
            </a:xfrm>
            <a:prstGeom prst="rect">
              <a:avLst/>
            </a:prstGeom>
            <a:noFill/>
          </p:spPr>
          <p:txBody>
            <a:bodyPr wrap="square" lIns="0" tIns="0" rIns="0" bIns="0" rtlCol="0">
              <a:spAutoFit/>
            </a:bodyPr>
            <a:lstStyle/>
            <a:p>
              <a:pPr>
                <a:spcAft>
                  <a:spcPts val="900"/>
                </a:spcAft>
                <a:buClr>
                  <a:srgbClr val="FF4A6A"/>
                </a:buClr>
              </a:pPr>
              <a:r>
                <a:rPr lang="en-US" sz="1200" kern="1200" dirty="0">
                  <a:solidFill>
                    <a:srgbClr val="3C5869"/>
                  </a:solidFill>
                  <a:ea typeface="+mn-ea"/>
                  <a:cs typeface="+mn-cs"/>
                </a:rPr>
                <a:t>Metallic VM &amp; Kubernetes Backup*</a:t>
              </a:r>
              <a:endParaRPr lang="en-US" sz="1200" kern="1200" baseline="30000" dirty="0">
                <a:solidFill>
                  <a:schemeClr val="tx2"/>
                </a:solidFill>
                <a:ea typeface="+mn-ea"/>
                <a:cs typeface="+mn-cs"/>
              </a:endParaRPr>
            </a:p>
          </p:txBody>
        </p:sp>
        <p:sp>
          <p:nvSpPr>
            <p:cNvPr id="27" name="TextBox 26">
              <a:extLst>
                <a:ext uri="{FF2B5EF4-FFF2-40B4-BE49-F238E27FC236}">
                  <a16:creationId xmlns:a16="http://schemas.microsoft.com/office/drawing/2014/main" id="{9B58E70F-81F9-BB60-2CC2-89A2C76C964D}"/>
                </a:ext>
              </a:extLst>
            </p:cNvPr>
            <p:cNvSpPr txBox="1"/>
            <p:nvPr/>
          </p:nvSpPr>
          <p:spPr>
            <a:xfrm>
              <a:off x="3924298" y="4299298"/>
              <a:ext cx="1314450" cy="369332"/>
            </a:xfrm>
            <a:prstGeom prst="rect">
              <a:avLst/>
            </a:prstGeom>
            <a:noFill/>
          </p:spPr>
          <p:txBody>
            <a:bodyPr wrap="square" lIns="0" tIns="0" rIns="0" bIns="0" rtlCol="0">
              <a:spAutoFit/>
            </a:bodyPr>
            <a:lstStyle/>
            <a:p>
              <a:pPr>
                <a:spcAft>
                  <a:spcPts val="900"/>
                </a:spcAft>
                <a:buClr>
                  <a:srgbClr val="FF4A6A"/>
                </a:buClr>
              </a:pPr>
              <a:r>
                <a:rPr lang="en-US" sz="1200" kern="1200" dirty="0">
                  <a:solidFill>
                    <a:srgbClr val="3C5869"/>
                  </a:solidFill>
                  <a:ea typeface="+mn-ea"/>
                  <a:cs typeface="+mn-cs"/>
                </a:rPr>
                <a:t>Metallic </a:t>
              </a:r>
              <a:br>
                <a:rPr lang="en-US" sz="1200" kern="1200" dirty="0">
                  <a:solidFill>
                    <a:srgbClr val="3C5869"/>
                  </a:solidFill>
                  <a:ea typeface="+mn-ea"/>
                  <a:cs typeface="+mn-cs"/>
                </a:rPr>
              </a:br>
              <a:r>
                <a:rPr lang="en-US" sz="1200" kern="1200" dirty="0">
                  <a:solidFill>
                    <a:srgbClr val="3C5869"/>
                  </a:solidFill>
                  <a:ea typeface="+mn-ea"/>
                  <a:cs typeface="+mn-cs"/>
                </a:rPr>
                <a:t>Database Backup*</a:t>
              </a:r>
              <a:endParaRPr lang="en-US" sz="1200" kern="1200" baseline="30000" dirty="0">
                <a:solidFill>
                  <a:schemeClr val="tx2"/>
                </a:solidFill>
                <a:ea typeface="+mn-ea"/>
                <a:cs typeface="+mn-cs"/>
              </a:endParaRPr>
            </a:p>
          </p:txBody>
        </p:sp>
        <p:sp>
          <p:nvSpPr>
            <p:cNvPr id="28" name="TextBox 27">
              <a:extLst>
                <a:ext uri="{FF2B5EF4-FFF2-40B4-BE49-F238E27FC236}">
                  <a16:creationId xmlns:a16="http://schemas.microsoft.com/office/drawing/2014/main" id="{26F57058-CEAE-8E4C-22A2-AF883C1236F5}"/>
                </a:ext>
              </a:extLst>
            </p:cNvPr>
            <p:cNvSpPr txBox="1"/>
            <p:nvPr/>
          </p:nvSpPr>
          <p:spPr>
            <a:xfrm>
              <a:off x="6687613" y="4299298"/>
              <a:ext cx="1219200" cy="369332"/>
            </a:xfrm>
            <a:prstGeom prst="rect">
              <a:avLst/>
            </a:prstGeom>
            <a:noFill/>
          </p:spPr>
          <p:txBody>
            <a:bodyPr wrap="square" lIns="0" tIns="0" rIns="0" bIns="0" rtlCol="0">
              <a:spAutoFit/>
            </a:bodyPr>
            <a:lstStyle/>
            <a:p>
              <a:pPr>
                <a:spcAft>
                  <a:spcPts val="900"/>
                </a:spcAft>
                <a:buClr>
                  <a:srgbClr val="FF4A6A"/>
                </a:buClr>
              </a:pPr>
              <a:r>
                <a:rPr lang="en-US" sz="1200" kern="1200" dirty="0">
                  <a:solidFill>
                    <a:srgbClr val="3C5869"/>
                  </a:solidFill>
                  <a:ea typeface="+mn-ea"/>
                  <a:cs typeface="+mn-cs"/>
                </a:rPr>
                <a:t>Metallic File &amp; Object Backup</a:t>
              </a:r>
              <a:endParaRPr lang="en-US" sz="1200" kern="1200" baseline="30000" dirty="0">
                <a:solidFill>
                  <a:schemeClr val="tx2"/>
                </a:solidFill>
                <a:ea typeface="+mn-ea"/>
                <a:cs typeface="+mn-cs"/>
              </a:endParaRPr>
            </a:p>
          </p:txBody>
        </p:sp>
        <p:sp>
          <p:nvSpPr>
            <p:cNvPr id="33" name="TextBox 32">
              <a:extLst>
                <a:ext uri="{FF2B5EF4-FFF2-40B4-BE49-F238E27FC236}">
                  <a16:creationId xmlns:a16="http://schemas.microsoft.com/office/drawing/2014/main" id="{4EE138FA-32AD-B920-F76E-CF6514AAC096}"/>
                </a:ext>
              </a:extLst>
            </p:cNvPr>
            <p:cNvSpPr txBox="1"/>
            <p:nvPr/>
          </p:nvSpPr>
          <p:spPr>
            <a:xfrm>
              <a:off x="1413939" y="4777913"/>
              <a:ext cx="1680846" cy="276999"/>
            </a:xfrm>
            <a:prstGeom prst="rect">
              <a:avLst/>
            </a:prstGeom>
            <a:noFill/>
          </p:spPr>
          <p:txBody>
            <a:bodyPr wrap="square" lIns="0" tIns="0" rIns="0" bIns="0" rtlCol="0">
              <a:spAutoFit/>
            </a:bodyPr>
            <a:lstStyle/>
            <a:p>
              <a:pPr>
                <a:spcAft>
                  <a:spcPts val="900"/>
                </a:spcAft>
                <a:buClr>
                  <a:srgbClr val="FF4A6A"/>
                </a:buClr>
              </a:pPr>
              <a:r>
                <a:rPr lang="en-US" sz="900" kern="1200" dirty="0">
                  <a:solidFill>
                    <a:srgbClr val="3C5869"/>
                  </a:solidFill>
                  <a:ea typeface="+mn-ea"/>
                  <a:cs typeface="+mn-cs"/>
                </a:rPr>
                <a:t>For VMware, Hyper-V, VMC, Azure VM, AWS, Kubernetes</a:t>
              </a:r>
            </a:p>
          </p:txBody>
        </p:sp>
        <p:sp>
          <p:nvSpPr>
            <p:cNvPr id="34" name="TextBox 33">
              <a:extLst>
                <a:ext uri="{FF2B5EF4-FFF2-40B4-BE49-F238E27FC236}">
                  <a16:creationId xmlns:a16="http://schemas.microsoft.com/office/drawing/2014/main" id="{8C9E375B-FBE1-DF79-1AE7-79E3F91606EB}"/>
                </a:ext>
              </a:extLst>
            </p:cNvPr>
            <p:cNvSpPr txBox="1"/>
            <p:nvPr/>
          </p:nvSpPr>
          <p:spPr>
            <a:xfrm>
              <a:off x="3924298" y="4777913"/>
              <a:ext cx="1892298" cy="276999"/>
            </a:xfrm>
            <a:prstGeom prst="rect">
              <a:avLst/>
            </a:prstGeom>
            <a:noFill/>
          </p:spPr>
          <p:txBody>
            <a:bodyPr wrap="square" lIns="0" tIns="0" rIns="0" bIns="0" rtlCol="0">
              <a:spAutoFit/>
            </a:bodyPr>
            <a:lstStyle/>
            <a:p>
              <a:pPr>
                <a:spcAft>
                  <a:spcPts val="900"/>
                </a:spcAft>
                <a:buClr>
                  <a:srgbClr val="FF4A6A"/>
                </a:buClr>
              </a:pPr>
              <a:r>
                <a:rPr lang="en-US" sz="900" kern="1200" dirty="0">
                  <a:solidFill>
                    <a:srgbClr val="3C5869"/>
                  </a:solidFill>
                  <a:ea typeface="+mn-ea"/>
                  <a:cs typeface="+mn-cs"/>
                </a:rPr>
                <a:t>For Microsoft SQL Servers, Active Directory, SAP HANA and Oracle</a:t>
              </a:r>
            </a:p>
          </p:txBody>
        </p:sp>
        <p:sp>
          <p:nvSpPr>
            <p:cNvPr id="35" name="TextBox 34">
              <a:extLst>
                <a:ext uri="{FF2B5EF4-FFF2-40B4-BE49-F238E27FC236}">
                  <a16:creationId xmlns:a16="http://schemas.microsoft.com/office/drawing/2014/main" id="{ADA0DA89-B0EB-CB13-1738-56A185E9D7C7}"/>
                </a:ext>
              </a:extLst>
            </p:cNvPr>
            <p:cNvSpPr txBox="1"/>
            <p:nvPr/>
          </p:nvSpPr>
          <p:spPr>
            <a:xfrm>
              <a:off x="6687613" y="4777913"/>
              <a:ext cx="1735667" cy="276999"/>
            </a:xfrm>
            <a:prstGeom prst="rect">
              <a:avLst/>
            </a:prstGeom>
            <a:noFill/>
          </p:spPr>
          <p:txBody>
            <a:bodyPr wrap="square" lIns="0" tIns="0" rIns="0" bIns="0" rtlCol="0">
              <a:spAutoFit/>
            </a:bodyPr>
            <a:lstStyle/>
            <a:p>
              <a:pPr>
                <a:spcAft>
                  <a:spcPts val="900"/>
                </a:spcAft>
                <a:buClr>
                  <a:srgbClr val="FF4A6A"/>
                </a:buClr>
              </a:pPr>
              <a:r>
                <a:rPr lang="en-US" sz="900" kern="1200" dirty="0">
                  <a:solidFill>
                    <a:srgbClr val="3C5869"/>
                  </a:solidFill>
                  <a:ea typeface="+mn-ea"/>
                  <a:cs typeface="+mn-cs"/>
                </a:rPr>
                <a:t>For Windows Server, Linux/UNIX, Azure Blob &amp; Files</a:t>
              </a:r>
            </a:p>
          </p:txBody>
        </p:sp>
        <p:pic>
          <p:nvPicPr>
            <p:cNvPr id="40" name="Picture 39">
              <a:extLst>
                <a:ext uri="{FF2B5EF4-FFF2-40B4-BE49-F238E27FC236}">
                  <a16:creationId xmlns:a16="http://schemas.microsoft.com/office/drawing/2014/main" id="{EEC45490-19CC-F9A8-BCBA-4442CC6717AF}"/>
                </a:ext>
              </a:extLst>
            </p:cNvPr>
            <p:cNvPicPr>
              <a:picLocks noChangeAspect="1"/>
            </p:cNvPicPr>
            <p:nvPr/>
          </p:nvPicPr>
          <p:blipFill>
            <a:blip r:embed="rId5"/>
            <a:stretch>
              <a:fillRect/>
            </a:stretch>
          </p:blipFill>
          <p:spPr>
            <a:xfrm>
              <a:off x="5996521" y="4354410"/>
              <a:ext cx="457200" cy="495300"/>
            </a:xfrm>
            <a:prstGeom prst="rect">
              <a:avLst/>
            </a:prstGeom>
          </p:spPr>
        </p:pic>
        <p:pic>
          <p:nvPicPr>
            <p:cNvPr id="45" name="Picture 44">
              <a:extLst>
                <a:ext uri="{FF2B5EF4-FFF2-40B4-BE49-F238E27FC236}">
                  <a16:creationId xmlns:a16="http://schemas.microsoft.com/office/drawing/2014/main" id="{E24E216F-27BF-7825-3D69-21765DBCD6DD}"/>
                </a:ext>
              </a:extLst>
            </p:cNvPr>
            <p:cNvPicPr>
              <a:picLocks noChangeAspect="1"/>
            </p:cNvPicPr>
            <p:nvPr/>
          </p:nvPicPr>
          <p:blipFill>
            <a:blip r:embed="rId6"/>
            <a:stretch>
              <a:fillRect/>
            </a:stretch>
          </p:blipFill>
          <p:spPr>
            <a:xfrm>
              <a:off x="3160187" y="4456010"/>
              <a:ext cx="584200" cy="292100"/>
            </a:xfrm>
            <a:prstGeom prst="rect">
              <a:avLst/>
            </a:prstGeom>
          </p:spPr>
        </p:pic>
        <p:pic>
          <p:nvPicPr>
            <p:cNvPr id="48" name="Picture 47">
              <a:extLst>
                <a:ext uri="{FF2B5EF4-FFF2-40B4-BE49-F238E27FC236}">
                  <a16:creationId xmlns:a16="http://schemas.microsoft.com/office/drawing/2014/main" id="{CFB8A9B9-03A2-E60D-CC73-DEF67A47B680}"/>
                </a:ext>
              </a:extLst>
            </p:cNvPr>
            <p:cNvPicPr>
              <a:picLocks noChangeAspect="1"/>
            </p:cNvPicPr>
            <p:nvPr/>
          </p:nvPicPr>
          <p:blipFill>
            <a:blip r:embed="rId7"/>
            <a:stretch>
              <a:fillRect/>
            </a:stretch>
          </p:blipFill>
          <p:spPr>
            <a:xfrm>
              <a:off x="800051" y="4341710"/>
              <a:ext cx="279400" cy="520700"/>
            </a:xfrm>
            <a:prstGeom prst="rect">
              <a:avLst/>
            </a:prstGeom>
          </p:spPr>
        </p:pic>
      </p:grpSp>
      <p:grpSp>
        <p:nvGrpSpPr>
          <p:cNvPr id="52" name="Group 51">
            <a:extLst>
              <a:ext uri="{FF2B5EF4-FFF2-40B4-BE49-F238E27FC236}">
                <a16:creationId xmlns:a16="http://schemas.microsoft.com/office/drawing/2014/main" id="{908C82B9-36A8-99C4-EFB0-C1C282C920D4}"/>
              </a:ext>
            </a:extLst>
          </p:cNvPr>
          <p:cNvGrpSpPr/>
          <p:nvPr/>
        </p:nvGrpSpPr>
        <p:grpSpPr>
          <a:xfrm>
            <a:off x="516466" y="2699552"/>
            <a:ext cx="8077202" cy="1385656"/>
            <a:chOff x="516466" y="2191548"/>
            <a:chExt cx="8077202" cy="1385656"/>
          </a:xfrm>
        </p:grpSpPr>
        <p:sp>
          <p:nvSpPr>
            <p:cNvPr id="13" name="Rounded Rectangle 12">
              <a:extLst>
                <a:ext uri="{FF2B5EF4-FFF2-40B4-BE49-F238E27FC236}">
                  <a16:creationId xmlns:a16="http://schemas.microsoft.com/office/drawing/2014/main" id="{60A870FA-220D-D2BC-FDC7-6C2DC292F58B}"/>
                </a:ext>
              </a:extLst>
            </p:cNvPr>
            <p:cNvSpPr/>
            <p:nvPr/>
          </p:nvSpPr>
          <p:spPr>
            <a:xfrm>
              <a:off x="516466" y="2269066"/>
              <a:ext cx="8077202" cy="1308138"/>
            </a:xfrm>
            <a:prstGeom prst="roundRect">
              <a:avLst>
                <a:gd name="adj" fmla="val 307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algn="ctr"/>
              <a:endParaRPr lang="en-US" sz="1600" dirty="0" err="1"/>
            </a:p>
          </p:txBody>
        </p:sp>
        <p:sp>
          <p:nvSpPr>
            <p:cNvPr id="15" name="TextBox 14">
              <a:extLst>
                <a:ext uri="{FF2B5EF4-FFF2-40B4-BE49-F238E27FC236}">
                  <a16:creationId xmlns:a16="http://schemas.microsoft.com/office/drawing/2014/main" id="{7CB0D1A1-FAFC-9EB6-93FA-3092CFAD57D1}"/>
                </a:ext>
              </a:extLst>
            </p:cNvPr>
            <p:cNvSpPr txBox="1"/>
            <p:nvPr/>
          </p:nvSpPr>
          <p:spPr>
            <a:xfrm>
              <a:off x="3714645" y="2191548"/>
              <a:ext cx="1680845" cy="161583"/>
            </a:xfrm>
            <a:prstGeom prst="rect">
              <a:avLst/>
            </a:prstGeom>
            <a:solidFill>
              <a:schemeClr val="bg1"/>
            </a:solidFill>
          </p:spPr>
          <p:txBody>
            <a:bodyPr wrap="square" lIns="0" tIns="0" rIns="0" bIns="0" rtlCol="0">
              <a:spAutoFit/>
            </a:bodyPr>
            <a:lstStyle/>
            <a:p>
              <a:pPr algn="ctr">
                <a:spcAft>
                  <a:spcPts val="900"/>
                </a:spcAft>
                <a:buClr>
                  <a:srgbClr val="FF4A6A"/>
                </a:buClr>
              </a:pPr>
              <a:r>
                <a:rPr lang="en-US" sz="1050" b="1" kern="1200" dirty="0">
                  <a:solidFill>
                    <a:srgbClr val="3C5869"/>
                  </a:solidFill>
                  <a:ea typeface="+mn-ea"/>
                  <a:cs typeface="+mn-cs"/>
                </a:rPr>
                <a:t>SAAS APPLICATIONS</a:t>
              </a:r>
            </a:p>
          </p:txBody>
        </p:sp>
        <p:sp>
          <p:nvSpPr>
            <p:cNvPr id="22" name="TextBox 21">
              <a:extLst>
                <a:ext uri="{FF2B5EF4-FFF2-40B4-BE49-F238E27FC236}">
                  <a16:creationId xmlns:a16="http://schemas.microsoft.com/office/drawing/2014/main" id="{E95B660B-1D45-DA9E-153E-6AD8CFDD54ED}"/>
                </a:ext>
              </a:extLst>
            </p:cNvPr>
            <p:cNvSpPr txBox="1"/>
            <p:nvPr/>
          </p:nvSpPr>
          <p:spPr>
            <a:xfrm>
              <a:off x="1413939" y="2600441"/>
              <a:ext cx="1219200" cy="369332"/>
            </a:xfrm>
            <a:prstGeom prst="rect">
              <a:avLst/>
            </a:prstGeom>
            <a:noFill/>
          </p:spPr>
          <p:txBody>
            <a:bodyPr wrap="square" lIns="0" tIns="0" rIns="0" bIns="0" rtlCol="0">
              <a:spAutoFit/>
            </a:bodyPr>
            <a:lstStyle/>
            <a:p>
              <a:pPr>
                <a:spcAft>
                  <a:spcPts val="900"/>
                </a:spcAft>
                <a:buClr>
                  <a:srgbClr val="FF4A6A"/>
                </a:buClr>
              </a:pPr>
              <a:r>
                <a:rPr lang="en-US" sz="1200" kern="1200" dirty="0">
                  <a:solidFill>
                    <a:srgbClr val="3C5869"/>
                  </a:solidFill>
                  <a:ea typeface="+mn-ea"/>
                  <a:cs typeface="+mn-cs"/>
                </a:rPr>
                <a:t>Metallic Office 365 Backup</a:t>
              </a:r>
              <a:r>
                <a:rPr lang="en-US" sz="1200" kern="1200" baseline="30000" dirty="0">
                  <a:solidFill>
                    <a:schemeClr val="tx2"/>
                  </a:solidFill>
                  <a:ea typeface="+mn-ea"/>
                  <a:cs typeface="+mn-cs"/>
                </a:rPr>
                <a:t>^</a:t>
              </a:r>
              <a:r>
                <a:rPr lang="en-US" sz="1200" b="1" kern="1200" spc="-60" baseline="30000" dirty="0">
                  <a:solidFill>
                    <a:schemeClr val="tx2"/>
                  </a:solidFill>
                  <a:latin typeface="Work Sans SemiBold" panose="00000700000000000000" pitchFamily="50" charset="0"/>
                  <a:cs typeface="Arial" panose="020B0604020202020204" pitchFamily="34" charset="0"/>
                </a:rPr>
                <a:t> </a:t>
              </a:r>
              <a:r>
                <a:rPr lang="en-US" sz="1200" kern="1200" spc="-60" baseline="30000" dirty="0">
                  <a:solidFill>
                    <a:schemeClr val="tx2"/>
                  </a:solidFill>
                  <a:latin typeface="Work Sans SemiBold" panose="00000700000000000000" pitchFamily="50" charset="0"/>
                  <a:cs typeface="Arial" panose="020B0604020202020204" pitchFamily="34" charset="0"/>
                </a:rPr>
                <a:t>†</a:t>
              </a:r>
              <a:endParaRPr lang="en-US" sz="1200" kern="1200" baseline="30000" dirty="0">
                <a:solidFill>
                  <a:schemeClr val="tx2"/>
                </a:solidFill>
                <a:ea typeface="+mn-ea"/>
                <a:cs typeface="+mn-cs"/>
              </a:endParaRPr>
            </a:p>
          </p:txBody>
        </p:sp>
        <p:sp>
          <p:nvSpPr>
            <p:cNvPr id="23" name="TextBox 22">
              <a:extLst>
                <a:ext uri="{FF2B5EF4-FFF2-40B4-BE49-F238E27FC236}">
                  <a16:creationId xmlns:a16="http://schemas.microsoft.com/office/drawing/2014/main" id="{AE8C9B84-E2F6-4720-0647-44801132A0FD}"/>
                </a:ext>
              </a:extLst>
            </p:cNvPr>
            <p:cNvSpPr txBox="1"/>
            <p:nvPr/>
          </p:nvSpPr>
          <p:spPr>
            <a:xfrm>
              <a:off x="3924298" y="2600441"/>
              <a:ext cx="1866900" cy="369332"/>
            </a:xfrm>
            <a:prstGeom prst="rect">
              <a:avLst/>
            </a:prstGeom>
            <a:noFill/>
          </p:spPr>
          <p:txBody>
            <a:bodyPr wrap="square" lIns="0" tIns="0" rIns="0" bIns="0" rtlCol="0">
              <a:spAutoFit/>
            </a:bodyPr>
            <a:lstStyle/>
            <a:p>
              <a:pPr>
                <a:spcAft>
                  <a:spcPts val="900"/>
                </a:spcAft>
                <a:buClr>
                  <a:srgbClr val="FF4A6A"/>
                </a:buClr>
              </a:pPr>
              <a:r>
                <a:rPr lang="en-US" sz="1200" kern="1200" dirty="0">
                  <a:solidFill>
                    <a:srgbClr val="3C5869"/>
                  </a:solidFill>
                  <a:ea typeface="+mn-ea"/>
                  <a:cs typeface="+mn-cs"/>
                </a:rPr>
                <a:t>Metallic Backup for Microsoft Dynamics 365</a:t>
              </a:r>
              <a:r>
                <a:rPr lang="en-US" sz="1200" kern="1200" baseline="30000" dirty="0">
                  <a:solidFill>
                    <a:schemeClr val="tx2"/>
                  </a:solidFill>
                  <a:ea typeface="+mn-ea"/>
                  <a:cs typeface="+mn-cs"/>
                </a:rPr>
                <a:t>^</a:t>
              </a:r>
              <a:r>
                <a:rPr lang="en-US" sz="1200" b="1" kern="1200" spc="-60" baseline="30000" dirty="0">
                  <a:solidFill>
                    <a:schemeClr val="tx2"/>
                  </a:solidFill>
                  <a:latin typeface="Work Sans SemiBold" panose="00000700000000000000" pitchFamily="50" charset="0"/>
                  <a:cs typeface="Arial" panose="020B0604020202020204" pitchFamily="34" charset="0"/>
                </a:rPr>
                <a:t> </a:t>
              </a:r>
              <a:endParaRPr lang="en-US" sz="1200" kern="1200" baseline="30000" dirty="0">
                <a:solidFill>
                  <a:schemeClr val="tx2"/>
                </a:solidFill>
                <a:ea typeface="+mn-ea"/>
                <a:cs typeface="+mn-cs"/>
              </a:endParaRPr>
            </a:p>
          </p:txBody>
        </p:sp>
        <p:sp>
          <p:nvSpPr>
            <p:cNvPr id="24" name="TextBox 23">
              <a:extLst>
                <a:ext uri="{FF2B5EF4-FFF2-40B4-BE49-F238E27FC236}">
                  <a16:creationId xmlns:a16="http://schemas.microsoft.com/office/drawing/2014/main" id="{E88EC34D-22F7-AEBF-3551-7F88B1273FE3}"/>
                </a:ext>
              </a:extLst>
            </p:cNvPr>
            <p:cNvSpPr txBox="1"/>
            <p:nvPr/>
          </p:nvSpPr>
          <p:spPr>
            <a:xfrm>
              <a:off x="6687613" y="2600441"/>
              <a:ext cx="1388534" cy="369332"/>
            </a:xfrm>
            <a:prstGeom prst="rect">
              <a:avLst/>
            </a:prstGeom>
            <a:noFill/>
          </p:spPr>
          <p:txBody>
            <a:bodyPr wrap="square" lIns="0" tIns="0" rIns="0" bIns="0" rtlCol="0">
              <a:spAutoFit/>
            </a:bodyPr>
            <a:lstStyle/>
            <a:p>
              <a:pPr>
                <a:spcAft>
                  <a:spcPts val="900"/>
                </a:spcAft>
                <a:buClr>
                  <a:srgbClr val="FF4A6A"/>
                </a:buClr>
              </a:pPr>
              <a:r>
                <a:rPr lang="en-US" sz="1200" kern="1200" dirty="0">
                  <a:solidFill>
                    <a:srgbClr val="3C5869"/>
                  </a:solidFill>
                  <a:ea typeface="+mn-ea"/>
                  <a:cs typeface="+mn-cs"/>
                </a:rPr>
                <a:t>Metallic </a:t>
              </a:r>
              <a:br>
                <a:rPr lang="en-US" sz="1200" kern="1200" dirty="0">
                  <a:solidFill>
                    <a:srgbClr val="3C5869"/>
                  </a:solidFill>
                  <a:ea typeface="+mn-ea"/>
                  <a:cs typeface="+mn-cs"/>
                </a:rPr>
              </a:br>
              <a:r>
                <a:rPr lang="en-US" sz="1200" kern="1200" dirty="0">
                  <a:solidFill>
                    <a:srgbClr val="3C5869"/>
                  </a:solidFill>
                  <a:ea typeface="+mn-ea"/>
                  <a:cs typeface="+mn-cs"/>
                </a:rPr>
                <a:t>Salesforce Backup</a:t>
              </a:r>
              <a:endParaRPr lang="en-US" sz="1200" kern="1200" baseline="30000" dirty="0">
                <a:solidFill>
                  <a:schemeClr val="tx2"/>
                </a:solidFill>
                <a:ea typeface="+mn-ea"/>
                <a:cs typeface="+mn-cs"/>
              </a:endParaRPr>
            </a:p>
          </p:txBody>
        </p:sp>
        <p:sp>
          <p:nvSpPr>
            <p:cNvPr id="30" name="TextBox 29">
              <a:extLst>
                <a:ext uri="{FF2B5EF4-FFF2-40B4-BE49-F238E27FC236}">
                  <a16:creationId xmlns:a16="http://schemas.microsoft.com/office/drawing/2014/main" id="{23831024-02A3-CC54-785A-907412B2F683}"/>
                </a:ext>
              </a:extLst>
            </p:cNvPr>
            <p:cNvSpPr txBox="1"/>
            <p:nvPr/>
          </p:nvSpPr>
          <p:spPr>
            <a:xfrm>
              <a:off x="1413939" y="3075557"/>
              <a:ext cx="1680846" cy="276999"/>
            </a:xfrm>
            <a:prstGeom prst="rect">
              <a:avLst/>
            </a:prstGeom>
            <a:noFill/>
          </p:spPr>
          <p:txBody>
            <a:bodyPr wrap="square" lIns="0" tIns="0" rIns="0" bIns="0" rtlCol="0">
              <a:spAutoFit/>
            </a:bodyPr>
            <a:lstStyle/>
            <a:p>
              <a:pPr>
                <a:spcAft>
                  <a:spcPts val="900"/>
                </a:spcAft>
                <a:buClr>
                  <a:srgbClr val="FF4A6A"/>
                </a:buClr>
              </a:pPr>
              <a:r>
                <a:rPr lang="en-US" sz="900" kern="1200" dirty="0">
                  <a:solidFill>
                    <a:srgbClr val="3C5869"/>
                  </a:solidFill>
                  <a:ea typeface="+mn-ea"/>
                  <a:cs typeface="+mn-cs"/>
                </a:rPr>
                <a:t>For SharePoint, Exchange, OneDrive, Teams, Project</a:t>
              </a:r>
            </a:p>
          </p:txBody>
        </p:sp>
        <p:sp>
          <p:nvSpPr>
            <p:cNvPr id="31" name="TextBox 30">
              <a:extLst>
                <a:ext uri="{FF2B5EF4-FFF2-40B4-BE49-F238E27FC236}">
                  <a16:creationId xmlns:a16="http://schemas.microsoft.com/office/drawing/2014/main" id="{78AD6E19-460D-74CA-C190-70B2967537EE}"/>
                </a:ext>
              </a:extLst>
            </p:cNvPr>
            <p:cNvSpPr txBox="1"/>
            <p:nvPr/>
          </p:nvSpPr>
          <p:spPr>
            <a:xfrm>
              <a:off x="3924298" y="3075557"/>
              <a:ext cx="1680846" cy="138499"/>
            </a:xfrm>
            <a:prstGeom prst="rect">
              <a:avLst/>
            </a:prstGeom>
            <a:noFill/>
          </p:spPr>
          <p:txBody>
            <a:bodyPr wrap="square" lIns="0" tIns="0" rIns="0" bIns="0" rtlCol="0">
              <a:spAutoFit/>
            </a:bodyPr>
            <a:lstStyle/>
            <a:p>
              <a:pPr>
                <a:spcAft>
                  <a:spcPts val="900"/>
                </a:spcAft>
                <a:buClr>
                  <a:srgbClr val="FF4A6A"/>
                </a:buClr>
              </a:pPr>
              <a:r>
                <a:rPr lang="en-US" sz="900" kern="1200" dirty="0">
                  <a:solidFill>
                    <a:srgbClr val="3C5869"/>
                  </a:solidFill>
                  <a:ea typeface="+mn-ea"/>
                  <a:cs typeface="+mn-cs"/>
                </a:rPr>
                <a:t>For CRM applications</a:t>
              </a:r>
            </a:p>
          </p:txBody>
        </p:sp>
        <p:sp>
          <p:nvSpPr>
            <p:cNvPr id="32" name="TextBox 31">
              <a:extLst>
                <a:ext uri="{FF2B5EF4-FFF2-40B4-BE49-F238E27FC236}">
                  <a16:creationId xmlns:a16="http://schemas.microsoft.com/office/drawing/2014/main" id="{1BCD1352-FAD7-4DC2-9617-CEF99170057A}"/>
                </a:ext>
              </a:extLst>
            </p:cNvPr>
            <p:cNvSpPr txBox="1"/>
            <p:nvPr/>
          </p:nvSpPr>
          <p:spPr>
            <a:xfrm>
              <a:off x="6687613" y="3075557"/>
              <a:ext cx="1354450" cy="276999"/>
            </a:xfrm>
            <a:prstGeom prst="rect">
              <a:avLst/>
            </a:prstGeom>
            <a:noFill/>
          </p:spPr>
          <p:txBody>
            <a:bodyPr wrap="square" lIns="0" tIns="0" rIns="0" bIns="0" rtlCol="0">
              <a:spAutoFit/>
            </a:bodyPr>
            <a:lstStyle/>
            <a:p>
              <a:pPr>
                <a:spcAft>
                  <a:spcPts val="900"/>
                </a:spcAft>
                <a:buClr>
                  <a:srgbClr val="FF4A6A"/>
                </a:buClr>
              </a:pPr>
              <a:r>
                <a:rPr lang="en-US" sz="900" kern="1200" dirty="0">
                  <a:solidFill>
                    <a:srgbClr val="3C5869"/>
                  </a:solidFill>
                  <a:ea typeface="+mn-ea"/>
                  <a:cs typeface="+mn-cs"/>
                </a:rPr>
                <a:t>For production and sandbox environments</a:t>
              </a:r>
            </a:p>
          </p:txBody>
        </p:sp>
        <p:pic>
          <p:nvPicPr>
            <p:cNvPr id="39" name="Picture 38">
              <a:extLst>
                <a:ext uri="{FF2B5EF4-FFF2-40B4-BE49-F238E27FC236}">
                  <a16:creationId xmlns:a16="http://schemas.microsoft.com/office/drawing/2014/main" id="{E0FB812F-888A-FBE4-CD31-0DD94F6B57E3}"/>
                </a:ext>
              </a:extLst>
            </p:cNvPr>
            <p:cNvPicPr>
              <a:picLocks noChangeAspect="1"/>
            </p:cNvPicPr>
            <p:nvPr/>
          </p:nvPicPr>
          <p:blipFill>
            <a:blip r:embed="rId8"/>
            <a:stretch>
              <a:fillRect/>
            </a:stretch>
          </p:blipFill>
          <p:spPr>
            <a:xfrm>
              <a:off x="3172887" y="2632930"/>
              <a:ext cx="558800" cy="419100"/>
            </a:xfrm>
            <a:prstGeom prst="rect">
              <a:avLst/>
            </a:prstGeom>
          </p:spPr>
        </p:pic>
        <p:pic>
          <p:nvPicPr>
            <p:cNvPr id="44" name="Picture 43">
              <a:extLst>
                <a:ext uri="{FF2B5EF4-FFF2-40B4-BE49-F238E27FC236}">
                  <a16:creationId xmlns:a16="http://schemas.microsoft.com/office/drawing/2014/main" id="{42F0BAEF-0735-40D7-9515-678D431DA571}"/>
                </a:ext>
              </a:extLst>
            </p:cNvPr>
            <p:cNvPicPr>
              <a:picLocks noChangeAspect="1"/>
            </p:cNvPicPr>
            <p:nvPr/>
          </p:nvPicPr>
          <p:blipFill>
            <a:blip r:embed="rId9"/>
            <a:stretch>
              <a:fillRect/>
            </a:stretch>
          </p:blipFill>
          <p:spPr>
            <a:xfrm>
              <a:off x="5913971" y="2626580"/>
              <a:ext cx="622300" cy="431800"/>
            </a:xfrm>
            <a:prstGeom prst="rect">
              <a:avLst/>
            </a:prstGeom>
          </p:spPr>
        </p:pic>
        <p:pic>
          <p:nvPicPr>
            <p:cNvPr id="49" name="Picture 48">
              <a:extLst>
                <a:ext uri="{FF2B5EF4-FFF2-40B4-BE49-F238E27FC236}">
                  <a16:creationId xmlns:a16="http://schemas.microsoft.com/office/drawing/2014/main" id="{D1C7DF63-4CCC-0DA5-E2B2-D842F4B3DD7F}"/>
                </a:ext>
              </a:extLst>
            </p:cNvPr>
            <p:cNvPicPr>
              <a:picLocks noChangeAspect="1"/>
            </p:cNvPicPr>
            <p:nvPr/>
          </p:nvPicPr>
          <p:blipFill>
            <a:blip r:embed="rId10"/>
            <a:stretch>
              <a:fillRect/>
            </a:stretch>
          </p:blipFill>
          <p:spPr>
            <a:xfrm>
              <a:off x="647651" y="2537680"/>
              <a:ext cx="584200" cy="609600"/>
            </a:xfrm>
            <a:prstGeom prst="rect">
              <a:avLst/>
            </a:prstGeom>
          </p:spPr>
        </p:pic>
      </p:grpSp>
      <p:grpSp>
        <p:nvGrpSpPr>
          <p:cNvPr id="60" name="Group 59">
            <a:extLst>
              <a:ext uri="{FF2B5EF4-FFF2-40B4-BE49-F238E27FC236}">
                <a16:creationId xmlns:a16="http://schemas.microsoft.com/office/drawing/2014/main" id="{4E7EEAD0-FC8C-8849-4788-43677E15BA95}"/>
              </a:ext>
            </a:extLst>
          </p:cNvPr>
          <p:cNvGrpSpPr/>
          <p:nvPr/>
        </p:nvGrpSpPr>
        <p:grpSpPr>
          <a:xfrm>
            <a:off x="516463" y="1841971"/>
            <a:ext cx="1896536" cy="306798"/>
            <a:chOff x="1227666" y="1698032"/>
            <a:chExt cx="1896536" cy="306798"/>
          </a:xfrm>
        </p:grpSpPr>
        <p:pic>
          <p:nvPicPr>
            <p:cNvPr id="50" name="Picture 49">
              <a:extLst>
                <a:ext uri="{FF2B5EF4-FFF2-40B4-BE49-F238E27FC236}">
                  <a16:creationId xmlns:a16="http://schemas.microsoft.com/office/drawing/2014/main" id="{98093C70-1FF3-ACB0-36DE-12C9DEA03EB1}"/>
                </a:ext>
              </a:extLst>
            </p:cNvPr>
            <p:cNvPicPr>
              <a:picLocks noChangeAspect="1"/>
            </p:cNvPicPr>
            <p:nvPr/>
          </p:nvPicPr>
          <p:blipFill>
            <a:blip r:embed="rId11"/>
            <a:stretch>
              <a:fillRect/>
            </a:stretch>
          </p:blipFill>
          <p:spPr>
            <a:xfrm>
              <a:off x="1227666" y="1698032"/>
              <a:ext cx="264481" cy="306798"/>
            </a:xfrm>
            <a:prstGeom prst="rect">
              <a:avLst/>
            </a:prstGeom>
          </p:spPr>
        </p:pic>
        <p:sp>
          <p:nvSpPr>
            <p:cNvPr id="51" name="TextBox 50">
              <a:extLst>
                <a:ext uri="{FF2B5EF4-FFF2-40B4-BE49-F238E27FC236}">
                  <a16:creationId xmlns:a16="http://schemas.microsoft.com/office/drawing/2014/main" id="{74093B13-7F0E-6F0B-EE11-0FA6B09F85A1}"/>
                </a:ext>
              </a:extLst>
            </p:cNvPr>
            <p:cNvSpPr txBox="1"/>
            <p:nvPr/>
          </p:nvSpPr>
          <p:spPr>
            <a:xfrm>
              <a:off x="1577036" y="1759098"/>
              <a:ext cx="1547166" cy="184666"/>
            </a:xfrm>
            <a:prstGeom prst="rect">
              <a:avLst/>
            </a:prstGeom>
            <a:noFill/>
          </p:spPr>
          <p:txBody>
            <a:bodyPr wrap="square" lIns="0" tIns="0" rIns="0" bIns="0" rtlCol="0">
              <a:spAutoFit/>
            </a:bodyPr>
            <a:lstStyle/>
            <a:p>
              <a:pPr>
                <a:spcAft>
                  <a:spcPts val="900"/>
                </a:spcAft>
                <a:buClr>
                  <a:srgbClr val="FF4A6A"/>
                </a:buClr>
              </a:pPr>
              <a:r>
                <a:rPr lang="en-US" sz="1200" kern="1200" dirty="0">
                  <a:solidFill>
                    <a:srgbClr val="3C5869"/>
                  </a:solidFill>
                  <a:ea typeface="+mn-ea"/>
                  <a:cs typeface="+mn-cs"/>
                </a:rPr>
                <a:t>FedRAMP High Ready</a:t>
              </a:r>
              <a:endParaRPr lang="en-US" sz="1200" kern="1200" baseline="30000" dirty="0">
                <a:solidFill>
                  <a:schemeClr val="tx2"/>
                </a:solidFill>
                <a:ea typeface="+mn-ea"/>
                <a:cs typeface="+mn-cs"/>
              </a:endParaRPr>
            </a:p>
          </p:txBody>
        </p:sp>
      </p:grpSp>
      <p:grpSp>
        <p:nvGrpSpPr>
          <p:cNvPr id="61" name="Group 60">
            <a:extLst>
              <a:ext uri="{FF2B5EF4-FFF2-40B4-BE49-F238E27FC236}">
                <a16:creationId xmlns:a16="http://schemas.microsoft.com/office/drawing/2014/main" id="{F82BB8BD-01B4-902F-63D9-560894EB2EA6}"/>
              </a:ext>
            </a:extLst>
          </p:cNvPr>
          <p:cNvGrpSpPr/>
          <p:nvPr/>
        </p:nvGrpSpPr>
        <p:grpSpPr>
          <a:xfrm>
            <a:off x="2707221" y="1841971"/>
            <a:ext cx="1432237" cy="306798"/>
            <a:chOff x="3479906" y="1698032"/>
            <a:chExt cx="1432237" cy="306798"/>
          </a:xfrm>
        </p:grpSpPr>
        <p:sp>
          <p:nvSpPr>
            <p:cNvPr id="56" name="TextBox 55">
              <a:extLst>
                <a:ext uri="{FF2B5EF4-FFF2-40B4-BE49-F238E27FC236}">
                  <a16:creationId xmlns:a16="http://schemas.microsoft.com/office/drawing/2014/main" id="{817208EE-051C-11C3-EEE7-868B6DE909CC}"/>
                </a:ext>
              </a:extLst>
            </p:cNvPr>
            <p:cNvSpPr txBox="1"/>
            <p:nvPr/>
          </p:nvSpPr>
          <p:spPr>
            <a:xfrm>
              <a:off x="3829163" y="1759098"/>
              <a:ext cx="1082980" cy="184666"/>
            </a:xfrm>
            <a:prstGeom prst="rect">
              <a:avLst/>
            </a:prstGeom>
            <a:noFill/>
          </p:spPr>
          <p:txBody>
            <a:bodyPr wrap="square" lIns="0" tIns="0" rIns="0" bIns="0" rtlCol="0">
              <a:spAutoFit/>
            </a:bodyPr>
            <a:lstStyle/>
            <a:p>
              <a:pPr>
                <a:spcAft>
                  <a:spcPts val="900"/>
                </a:spcAft>
                <a:buClr>
                  <a:srgbClr val="FF4A6A"/>
                </a:buClr>
              </a:pPr>
              <a:r>
                <a:rPr lang="en-US" sz="1200" kern="1200" dirty="0">
                  <a:solidFill>
                    <a:srgbClr val="3C5869"/>
                  </a:solidFill>
                  <a:ea typeface="+mn-ea"/>
                  <a:cs typeface="+mn-cs"/>
                </a:rPr>
                <a:t>CJIS Compliant</a:t>
              </a:r>
              <a:endParaRPr lang="en-US" sz="1200" kern="1200" baseline="30000" dirty="0">
                <a:solidFill>
                  <a:schemeClr val="tx2"/>
                </a:solidFill>
                <a:ea typeface="+mn-ea"/>
                <a:cs typeface="+mn-cs"/>
              </a:endParaRPr>
            </a:p>
          </p:txBody>
        </p:sp>
        <p:pic>
          <p:nvPicPr>
            <p:cNvPr id="58" name="Picture 57">
              <a:extLst>
                <a:ext uri="{FF2B5EF4-FFF2-40B4-BE49-F238E27FC236}">
                  <a16:creationId xmlns:a16="http://schemas.microsoft.com/office/drawing/2014/main" id="{90ADFAA7-A188-A719-41E5-88011E3BE5D2}"/>
                </a:ext>
              </a:extLst>
            </p:cNvPr>
            <p:cNvPicPr>
              <a:picLocks noChangeAspect="1"/>
            </p:cNvPicPr>
            <p:nvPr/>
          </p:nvPicPr>
          <p:blipFill>
            <a:blip r:embed="rId11"/>
            <a:stretch>
              <a:fillRect/>
            </a:stretch>
          </p:blipFill>
          <p:spPr>
            <a:xfrm>
              <a:off x="3479906" y="1698032"/>
              <a:ext cx="264481" cy="306798"/>
            </a:xfrm>
            <a:prstGeom prst="rect">
              <a:avLst/>
            </a:prstGeom>
          </p:spPr>
        </p:pic>
      </p:grpSp>
      <p:grpSp>
        <p:nvGrpSpPr>
          <p:cNvPr id="62" name="Group 61">
            <a:extLst>
              <a:ext uri="{FF2B5EF4-FFF2-40B4-BE49-F238E27FC236}">
                <a16:creationId xmlns:a16="http://schemas.microsoft.com/office/drawing/2014/main" id="{22224860-D1A4-09BD-97A8-244D84E1767F}"/>
              </a:ext>
            </a:extLst>
          </p:cNvPr>
          <p:cNvGrpSpPr/>
          <p:nvPr/>
        </p:nvGrpSpPr>
        <p:grpSpPr>
          <a:xfrm>
            <a:off x="4433680" y="1841971"/>
            <a:ext cx="1882452" cy="306798"/>
            <a:chOff x="5492017" y="1698032"/>
            <a:chExt cx="1882452" cy="306798"/>
          </a:xfrm>
        </p:grpSpPr>
        <p:sp>
          <p:nvSpPr>
            <p:cNvPr id="57" name="TextBox 56">
              <a:extLst>
                <a:ext uri="{FF2B5EF4-FFF2-40B4-BE49-F238E27FC236}">
                  <a16:creationId xmlns:a16="http://schemas.microsoft.com/office/drawing/2014/main" id="{048CAD2D-AA5D-96E9-6C5B-D251167919EC}"/>
                </a:ext>
              </a:extLst>
            </p:cNvPr>
            <p:cNvSpPr txBox="1"/>
            <p:nvPr/>
          </p:nvSpPr>
          <p:spPr>
            <a:xfrm>
              <a:off x="5847408" y="1759097"/>
              <a:ext cx="1527061" cy="184666"/>
            </a:xfrm>
            <a:prstGeom prst="rect">
              <a:avLst/>
            </a:prstGeom>
            <a:noFill/>
          </p:spPr>
          <p:txBody>
            <a:bodyPr wrap="square" lIns="0" tIns="0" rIns="0" bIns="0" rtlCol="0">
              <a:spAutoFit/>
            </a:bodyPr>
            <a:lstStyle/>
            <a:p>
              <a:pPr>
                <a:spcAft>
                  <a:spcPts val="900"/>
                </a:spcAft>
                <a:buClr>
                  <a:srgbClr val="FF4A6A"/>
                </a:buClr>
              </a:pPr>
              <a:r>
                <a:rPr lang="en-US" sz="1200" kern="1200" dirty="0">
                  <a:solidFill>
                    <a:srgbClr val="3C5869"/>
                  </a:solidFill>
                  <a:ea typeface="+mn-ea"/>
                  <a:cs typeface="+mn-cs"/>
                </a:rPr>
                <a:t>FIPS 140-2 Compliant</a:t>
              </a:r>
              <a:endParaRPr lang="en-US" sz="1200" kern="1200" baseline="30000" dirty="0">
                <a:solidFill>
                  <a:schemeClr val="tx2"/>
                </a:solidFill>
                <a:ea typeface="+mn-ea"/>
                <a:cs typeface="+mn-cs"/>
              </a:endParaRPr>
            </a:p>
          </p:txBody>
        </p:sp>
        <p:pic>
          <p:nvPicPr>
            <p:cNvPr id="59" name="Picture 58">
              <a:extLst>
                <a:ext uri="{FF2B5EF4-FFF2-40B4-BE49-F238E27FC236}">
                  <a16:creationId xmlns:a16="http://schemas.microsoft.com/office/drawing/2014/main" id="{95C595E3-57B5-FFB7-98DB-FD1E65A0C2CB}"/>
                </a:ext>
              </a:extLst>
            </p:cNvPr>
            <p:cNvPicPr>
              <a:picLocks noChangeAspect="1"/>
            </p:cNvPicPr>
            <p:nvPr/>
          </p:nvPicPr>
          <p:blipFill>
            <a:blip r:embed="rId11"/>
            <a:stretch>
              <a:fillRect/>
            </a:stretch>
          </p:blipFill>
          <p:spPr>
            <a:xfrm>
              <a:off x="5492017" y="1698032"/>
              <a:ext cx="264481" cy="306798"/>
            </a:xfrm>
            <a:prstGeom prst="rect">
              <a:avLst/>
            </a:prstGeom>
          </p:spPr>
        </p:pic>
      </p:grpSp>
      <p:cxnSp>
        <p:nvCxnSpPr>
          <p:cNvPr id="63" name="Straight Connector 62">
            <a:extLst>
              <a:ext uri="{FF2B5EF4-FFF2-40B4-BE49-F238E27FC236}">
                <a16:creationId xmlns:a16="http://schemas.microsoft.com/office/drawing/2014/main" id="{3FEE80D4-0BD9-1761-BEE8-FF843A6EC688}"/>
              </a:ext>
            </a:extLst>
          </p:cNvPr>
          <p:cNvCxnSpPr>
            <a:cxnSpLocks/>
          </p:cNvCxnSpPr>
          <p:nvPr/>
        </p:nvCxnSpPr>
        <p:spPr>
          <a:xfrm>
            <a:off x="2027723" y="6392899"/>
            <a:ext cx="0" cy="23093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64" name="Picture 63" descr="Background pattern&#10;&#10;Description automatically generated">
            <a:extLst>
              <a:ext uri="{FF2B5EF4-FFF2-40B4-BE49-F238E27FC236}">
                <a16:creationId xmlns:a16="http://schemas.microsoft.com/office/drawing/2014/main" id="{F5A3111B-358D-38AE-8967-CA7EE10CCF47}"/>
              </a:ext>
            </a:extLst>
          </p:cNvPr>
          <p:cNvPicPr>
            <a:picLocks noChangeAspect="1"/>
          </p:cNvPicPr>
          <p:nvPr/>
        </p:nvPicPr>
        <p:blipFill>
          <a:blip r:embed="rId12"/>
          <a:stretch>
            <a:fillRect/>
          </a:stretch>
        </p:blipFill>
        <p:spPr>
          <a:xfrm>
            <a:off x="2162998" y="6434973"/>
            <a:ext cx="1122453" cy="197552"/>
          </a:xfrm>
          <a:prstGeom prst="rect">
            <a:avLst/>
          </a:prstGeom>
        </p:spPr>
      </p:pic>
    </p:spTree>
    <p:extLst>
      <p:ext uri="{BB962C8B-B14F-4D97-AF65-F5344CB8AC3E}">
        <p14:creationId xmlns:p14="http://schemas.microsoft.com/office/powerpoint/2010/main" val="3328180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ontent Placeholder 40">
            <a:extLst>
              <a:ext uri="{FF2B5EF4-FFF2-40B4-BE49-F238E27FC236}">
                <a16:creationId xmlns:a16="http://schemas.microsoft.com/office/drawing/2014/main" id="{D69904EA-5EE9-5A57-5571-A448385DBACA}"/>
              </a:ext>
            </a:extLst>
          </p:cNvPr>
          <p:cNvSpPr>
            <a:spLocks noGrp="1"/>
          </p:cNvSpPr>
          <p:nvPr>
            <p:ph sz="quarter" idx="14"/>
          </p:nvPr>
        </p:nvSpPr>
        <p:spPr>
          <a:xfrm>
            <a:off x="508000" y="1452562"/>
            <a:ext cx="4236715" cy="4643438"/>
          </a:xfrm>
        </p:spPr>
        <p:txBody>
          <a:bodyPr/>
          <a:lstStyle/>
          <a:p>
            <a:r>
              <a:rPr lang="en-US" sz="2000" dirty="0"/>
              <a:t>Commvault &amp; NetApp came together over 15 years ago to offer - </a:t>
            </a:r>
          </a:p>
          <a:p>
            <a:r>
              <a:rPr lang="en-US" sz="2000" dirty="0"/>
              <a:t>SIMPLE integrated data management &amp; protection solutions that provide companies the ability to SIMPLY deliver business outcomes around…</a:t>
            </a:r>
          </a:p>
          <a:p>
            <a:pPr marL="285750" indent="-285750">
              <a:buFont typeface="Arial" panose="020B0604020202020204" pitchFamily="34" charset="0"/>
              <a:buChar char="•"/>
            </a:pPr>
            <a:r>
              <a:rPr lang="en-US" sz="2000" dirty="0"/>
              <a:t>Risk Reduction &amp; Security </a:t>
            </a:r>
          </a:p>
          <a:p>
            <a:pPr marL="285750" indent="-285750">
              <a:buFont typeface="Arial" panose="020B0604020202020204" pitchFamily="34" charset="0"/>
              <a:buChar char="•"/>
            </a:pPr>
            <a:r>
              <a:rPr lang="en-US" sz="2000" dirty="0"/>
              <a:t>Cost Reduction </a:t>
            </a:r>
          </a:p>
          <a:p>
            <a:pPr marL="285750" indent="-285750">
              <a:buFont typeface="Arial" panose="020B0604020202020204" pitchFamily="34" charset="0"/>
              <a:buChar char="•"/>
            </a:pPr>
            <a:r>
              <a:rPr lang="en-US" sz="2000" dirty="0"/>
              <a:t>Operational Efficiency </a:t>
            </a:r>
          </a:p>
          <a:p>
            <a:pPr marL="285750" indent="-285750">
              <a:buFont typeface="Arial" panose="020B0604020202020204" pitchFamily="34" charset="0"/>
              <a:buChar char="•"/>
            </a:pPr>
            <a:r>
              <a:rPr lang="en-US" sz="2000" dirty="0"/>
              <a:t>Enterprise Agility </a:t>
            </a:r>
          </a:p>
        </p:txBody>
      </p:sp>
      <p:sp>
        <p:nvSpPr>
          <p:cNvPr id="40" name="Title 39">
            <a:extLst>
              <a:ext uri="{FF2B5EF4-FFF2-40B4-BE49-F238E27FC236}">
                <a16:creationId xmlns:a16="http://schemas.microsoft.com/office/drawing/2014/main" id="{F1C9A427-7491-3F52-C73B-7DD4FC46999A}"/>
              </a:ext>
            </a:extLst>
          </p:cNvPr>
          <p:cNvSpPr>
            <a:spLocks noGrp="1"/>
          </p:cNvSpPr>
          <p:nvPr>
            <p:ph type="title"/>
          </p:nvPr>
        </p:nvSpPr>
        <p:spPr/>
        <p:txBody>
          <a:bodyPr/>
          <a:lstStyle/>
          <a:p>
            <a:r>
              <a:rPr lang="en-US" dirty="0"/>
              <a:t>NetApp and Commvault – Better Together </a:t>
            </a:r>
          </a:p>
        </p:txBody>
      </p:sp>
      <p:sp>
        <p:nvSpPr>
          <p:cNvPr id="3" name="Footer Placeholder 2">
            <a:extLst>
              <a:ext uri="{FF2B5EF4-FFF2-40B4-BE49-F238E27FC236}">
                <a16:creationId xmlns:a16="http://schemas.microsoft.com/office/drawing/2014/main" id="{5536A6BF-0ABD-C69F-FD3A-D331627165EC}"/>
              </a:ext>
            </a:extLst>
          </p:cNvPr>
          <p:cNvSpPr>
            <a:spLocks noGrp="1"/>
          </p:cNvSpPr>
          <p:nvPr>
            <p:ph type="ftr" sz="quarter" idx="16"/>
          </p:nvPr>
        </p:nvSpPr>
        <p:spPr/>
        <p:txBody>
          <a:bodyPr/>
          <a:lstStyle/>
          <a:p>
            <a:r>
              <a:rPr lang="en-US"/>
              <a:t>Copyright © 2022 Commvault  |  All Rights Reserved</a:t>
            </a:r>
          </a:p>
        </p:txBody>
      </p:sp>
      <p:sp>
        <p:nvSpPr>
          <p:cNvPr id="4" name="Slide Number Placeholder 3">
            <a:extLst>
              <a:ext uri="{FF2B5EF4-FFF2-40B4-BE49-F238E27FC236}">
                <a16:creationId xmlns:a16="http://schemas.microsoft.com/office/drawing/2014/main" id="{F1586C90-0B6E-529C-713A-298A05F14961}"/>
              </a:ext>
            </a:extLst>
          </p:cNvPr>
          <p:cNvSpPr>
            <a:spLocks noGrp="1"/>
          </p:cNvSpPr>
          <p:nvPr>
            <p:ph type="sldNum" sz="quarter" idx="17"/>
          </p:nvPr>
        </p:nvSpPr>
        <p:spPr/>
        <p:txBody>
          <a:bodyPr/>
          <a:lstStyle/>
          <a:p>
            <a:fld id="{07B3607E-E1C3-4266-9CAB-24052C78EA25}" type="slidenum">
              <a:rPr lang="en-US" smtClean="0"/>
              <a:pPr/>
              <a:t>2</a:t>
            </a:fld>
            <a:endParaRPr lang="en-US"/>
          </a:p>
        </p:txBody>
      </p:sp>
      <p:sp>
        <p:nvSpPr>
          <p:cNvPr id="32" name="Chevron 31">
            <a:extLst>
              <a:ext uri="{FF2B5EF4-FFF2-40B4-BE49-F238E27FC236}">
                <a16:creationId xmlns:a16="http://schemas.microsoft.com/office/drawing/2014/main" id="{DD4617EB-1145-7BDE-AD83-520492AE7CFE}"/>
              </a:ext>
            </a:extLst>
          </p:cNvPr>
          <p:cNvSpPr/>
          <p:nvPr/>
        </p:nvSpPr>
        <p:spPr>
          <a:xfrm rot="16200000">
            <a:off x="5259513" y="5257361"/>
            <a:ext cx="1089271" cy="795042"/>
          </a:xfrm>
          <a:prstGeom prst="chevron">
            <a:avLst>
              <a:gd name="adj" fmla="val 3227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1"/>
                </a:solidFill>
                <a:ea typeface="Arial"/>
                <a:cs typeface="Arial"/>
              </a:rPr>
              <a:t>2011</a:t>
            </a:r>
          </a:p>
        </p:txBody>
      </p:sp>
      <p:sp>
        <p:nvSpPr>
          <p:cNvPr id="33" name="Chevron 32">
            <a:extLst>
              <a:ext uri="{FF2B5EF4-FFF2-40B4-BE49-F238E27FC236}">
                <a16:creationId xmlns:a16="http://schemas.microsoft.com/office/drawing/2014/main" id="{80BEA72C-8BE9-C79D-887F-9B261FC1388D}"/>
              </a:ext>
            </a:extLst>
          </p:cNvPr>
          <p:cNvSpPr/>
          <p:nvPr/>
        </p:nvSpPr>
        <p:spPr>
          <a:xfrm rot="16200000">
            <a:off x="5259513" y="4350490"/>
            <a:ext cx="1089271" cy="795042"/>
          </a:xfrm>
          <a:prstGeom prst="chevron">
            <a:avLst>
              <a:gd name="adj" fmla="val 3227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1"/>
                </a:solidFill>
                <a:ea typeface="Arial"/>
                <a:cs typeface="Arial"/>
              </a:rPr>
              <a:t>2013</a:t>
            </a:r>
          </a:p>
        </p:txBody>
      </p:sp>
      <p:cxnSp>
        <p:nvCxnSpPr>
          <p:cNvPr id="34" name="Straight Connector 33">
            <a:extLst>
              <a:ext uri="{FF2B5EF4-FFF2-40B4-BE49-F238E27FC236}">
                <a16:creationId xmlns:a16="http://schemas.microsoft.com/office/drawing/2014/main" id="{5084E0B8-5AA8-17A3-2C62-1BB590AD33C5}"/>
              </a:ext>
            </a:extLst>
          </p:cNvPr>
          <p:cNvCxnSpPr>
            <a:cxnSpLocks/>
          </p:cNvCxnSpPr>
          <p:nvPr/>
        </p:nvCxnSpPr>
        <p:spPr>
          <a:xfrm>
            <a:off x="2027723" y="6392899"/>
            <a:ext cx="0" cy="23093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35" name="Picture 34" descr="Background pattern&#10;&#10;Description automatically generated">
            <a:extLst>
              <a:ext uri="{FF2B5EF4-FFF2-40B4-BE49-F238E27FC236}">
                <a16:creationId xmlns:a16="http://schemas.microsoft.com/office/drawing/2014/main" id="{C34B03BD-F127-C325-FBB4-A9D75B439F40}"/>
              </a:ext>
            </a:extLst>
          </p:cNvPr>
          <p:cNvPicPr>
            <a:picLocks noChangeAspect="1"/>
          </p:cNvPicPr>
          <p:nvPr/>
        </p:nvPicPr>
        <p:blipFill>
          <a:blip r:embed="rId3"/>
          <a:stretch>
            <a:fillRect/>
          </a:stretch>
        </p:blipFill>
        <p:spPr>
          <a:xfrm>
            <a:off x="2162998" y="6434973"/>
            <a:ext cx="1122453" cy="197552"/>
          </a:xfrm>
          <a:prstGeom prst="rect">
            <a:avLst/>
          </a:prstGeom>
        </p:spPr>
      </p:pic>
      <p:sp>
        <p:nvSpPr>
          <p:cNvPr id="36" name="Chevron 35">
            <a:extLst>
              <a:ext uri="{FF2B5EF4-FFF2-40B4-BE49-F238E27FC236}">
                <a16:creationId xmlns:a16="http://schemas.microsoft.com/office/drawing/2014/main" id="{76DA32B1-AC70-ED0B-6C12-0D3448847E42}"/>
              </a:ext>
            </a:extLst>
          </p:cNvPr>
          <p:cNvSpPr/>
          <p:nvPr/>
        </p:nvSpPr>
        <p:spPr>
          <a:xfrm rot="16200000">
            <a:off x="5259513" y="3443619"/>
            <a:ext cx="1089271" cy="795042"/>
          </a:xfrm>
          <a:prstGeom prst="chevron">
            <a:avLst>
              <a:gd name="adj" fmla="val 3227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1"/>
                </a:solidFill>
                <a:ea typeface="Arial"/>
                <a:cs typeface="Arial"/>
              </a:rPr>
              <a:t>2015</a:t>
            </a:r>
          </a:p>
        </p:txBody>
      </p:sp>
      <p:sp>
        <p:nvSpPr>
          <p:cNvPr id="37" name="Chevron 36">
            <a:extLst>
              <a:ext uri="{FF2B5EF4-FFF2-40B4-BE49-F238E27FC236}">
                <a16:creationId xmlns:a16="http://schemas.microsoft.com/office/drawing/2014/main" id="{348DBD6D-DD30-170B-FE79-56BED9DEC62B}"/>
              </a:ext>
            </a:extLst>
          </p:cNvPr>
          <p:cNvSpPr/>
          <p:nvPr/>
        </p:nvSpPr>
        <p:spPr>
          <a:xfrm rot="16200000">
            <a:off x="5259513" y="2536748"/>
            <a:ext cx="1089271" cy="795042"/>
          </a:xfrm>
          <a:prstGeom prst="chevron">
            <a:avLst>
              <a:gd name="adj" fmla="val 3227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1"/>
                </a:solidFill>
                <a:ea typeface="Arial"/>
                <a:cs typeface="Arial"/>
              </a:rPr>
              <a:t>2018</a:t>
            </a:r>
          </a:p>
        </p:txBody>
      </p:sp>
      <p:sp>
        <p:nvSpPr>
          <p:cNvPr id="38" name="Chevron 37">
            <a:extLst>
              <a:ext uri="{FF2B5EF4-FFF2-40B4-BE49-F238E27FC236}">
                <a16:creationId xmlns:a16="http://schemas.microsoft.com/office/drawing/2014/main" id="{0F2DBDBE-E1D8-FDB8-04F6-016BF754A0DB}"/>
              </a:ext>
            </a:extLst>
          </p:cNvPr>
          <p:cNvSpPr/>
          <p:nvPr/>
        </p:nvSpPr>
        <p:spPr>
          <a:xfrm rot="16200000">
            <a:off x="5259518" y="1629878"/>
            <a:ext cx="1089269" cy="795041"/>
          </a:xfrm>
          <a:prstGeom prst="chevron">
            <a:avLst>
              <a:gd name="adj" fmla="val 3227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1"/>
                </a:solidFill>
                <a:ea typeface="Arial"/>
                <a:cs typeface="Arial"/>
              </a:rPr>
              <a:t>2022</a:t>
            </a:r>
          </a:p>
        </p:txBody>
      </p:sp>
      <p:sp>
        <p:nvSpPr>
          <p:cNvPr id="47" name="TextBox 46">
            <a:extLst>
              <a:ext uri="{FF2B5EF4-FFF2-40B4-BE49-F238E27FC236}">
                <a16:creationId xmlns:a16="http://schemas.microsoft.com/office/drawing/2014/main" id="{0EF30296-053C-3166-4935-4AA752C97E83}"/>
              </a:ext>
            </a:extLst>
          </p:cNvPr>
          <p:cNvSpPr txBox="1"/>
          <p:nvPr/>
        </p:nvSpPr>
        <p:spPr>
          <a:xfrm>
            <a:off x="6576060" y="1223237"/>
            <a:ext cx="2463242" cy="246221"/>
          </a:xfrm>
          <a:prstGeom prst="rect">
            <a:avLst/>
          </a:prstGeom>
          <a:noFill/>
        </p:spPr>
        <p:txBody>
          <a:bodyPr wrap="square" lIns="0" tIns="0" rIns="0" bIns="0" rtlCol="0">
            <a:spAutoFit/>
          </a:bodyPr>
          <a:lstStyle/>
          <a:p>
            <a:pPr>
              <a:spcAft>
                <a:spcPts val="900"/>
              </a:spcAft>
              <a:buClr>
                <a:srgbClr val="FF4A6A"/>
              </a:buClr>
            </a:pPr>
            <a:r>
              <a:rPr lang="en-US" sz="1600" b="1" kern="1200" dirty="0">
                <a:solidFill>
                  <a:schemeClr val="tx2"/>
                </a:solidFill>
                <a:latin typeface="Arial" charset="0"/>
                <a:ea typeface="Arial" charset="0"/>
                <a:cs typeface="Arial" charset="0"/>
              </a:rPr>
              <a:t>Key Milestones</a:t>
            </a:r>
          </a:p>
        </p:txBody>
      </p:sp>
      <p:sp>
        <p:nvSpPr>
          <p:cNvPr id="49" name="Rectangle: Rounded Corners 21">
            <a:extLst>
              <a:ext uri="{FF2B5EF4-FFF2-40B4-BE49-F238E27FC236}">
                <a16:creationId xmlns:a16="http://schemas.microsoft.com/office/drawing/2014/main" id="{1B78D328-E5F2-B475-644B-689549BB12FA}"/>
              </a:ext>
            </a:extLst>
          </p:cNvPr>
          <p:cNvSpPr/>
          <p:nvPr/>
        </p:nvSpPr>
        <p:spPr>
          <a:xfrm>
            <a:off x="6576052" y="5755835"/>
            <a:ext cx="4442876" cy="559356"/>
          </a:xfrm>
          <a:prstGeom prst="roundRect">
            <a:avLst>
              <a:gd name="adj" fmla="val 2451"/>
            </a:avLst>
          </a:prstGeom>
          <a:solidFill>
            <a:schemeClr val="bg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spAutoFit/>
          </a:bodyPr>
          <a:lstStyle/>
          <a:p>
            <a:pPr lvl="0">
              <a:buClr>
                <a:schemeClr val="tx2"/>
              </a:buClr>
            </a:pPr>
            <a:r>
              <a:rPr lang="en-US" sz="1200" dirty="0">
                <a:solidFill>
                  <a:schemeClr val="tx2"/>
                </a:solidFill>
              </a:rPr>
              <a:t>OEM agreement for NetApp </a:t>
            </a:r>
            <a:r>
              <a:rPr lang="en-US" sz="1200" dirty="0" err="1">
                <a:solidFill>
                  <a:schemeClr val="tx2"/>
                </a:solidFill>
              </a:rPr>
              <a:t>SnapProtect</a:t>
            </a:r>
            <a:r>
              <a:rPr lang="en-US" sz="1200" baseline="30000" dirty="0">
                <a:solidFill>
                  <a:schemeClr val="tx2"/>
                </a:solidFill>
              </a:rPr>
              <a:t>®</a:t>
            </a:r>
            <a:r>
              <a:rPr lang="en-US" sz="1200" dirty="0">
                <a:solidFill>
                  <a:schemeClr val="tx2"/>
                </a:solidFill>
              </a:rPr>
              <a:t> (predecessor to Commvault IntelliSnap for NetApp)</a:t>
            </a:r>
          </a:p>
        </p:txBody>
      </p:sp>
      <p:sp>
        <p:nvSpPr>
          <p:cNvPr id="51" name="Rectangle: Rounded Corners 21">
            <a:extLst>
              <a:ext uri="{FF2B5EF4-FFF2-40B4-BE49-F238E27FC236}">
                <a16:creationId xmlns:a16="http://schemas.microsoft.com/office/drawing/2014/main" id="{44E210B2-3413-8CB7-CF4D-A36DB517D448}"/>
              </a:ext>
            </a:extLst>
          </p:cNvPr>
          <p:cNvSpPr/>
          <p:nvPr/>
        </p:nvSpPr>
        <p:spPr>
          <a:xfrm>
            <a:off x="6576052" y="5217866"/>
            <a:ext cx="4442876" cy="372904"/>
          </a:xfrm>
          <a:prstGeom prst="roundRect">
            <a:avLst>
              <a:gd name="adj" fmla="val 2451"/>
            </a:avLst>
          </a:prstGeom>
          <a:solidFill>
            <a:schemeClr val="bg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spAutoFit/>
          </a:bodyPr>
          <a:lstStyle/>
          <a:p>
            <a:pPr lvl="0"/>
            <a:r>
              <a:rPr lang="en-US" sz="1200" dirty="0">
                <a:solidFill>
                  <a:schemeClr val="tx2"/>
                </a:solidFill>
              </a:rPr>
              <a:t>Commvault support for clustered Data ONTAP</a:t>
            </a:r>
            <a:r>
              <a:rPr lang="en-US" sz="1200" baseline="30000" dirty="0">
                <a:solidFill>
                  <a:schemeClr val="tx2"/>
                </a:solidFill>
              </a:rPr>
              <a:t>®</a:t>
            </a:r>
          </a:p>
        </p:txBody>
      </p:sp>
      <p:sp>
        <p:nvSpPr>
          <p:cNvPr id="52" name="Rectangle: Rounded Corners 21">
            <a:extLst>
              <a:ext uri="{FF2B5EF4-FFF2-40B4-BE49-F238E27FC236}">
                <a16:creationId xmlns:a16="http://schemas.microsoft.com/office/drawing/2014/main" id="{512304D1-4524-E07B-7A39-496436BAC063}"/>
              </a:ext>
            </a:extLst>
          </p:cNvPr>
          <p:cNvSpPr/>
          <p:nvPr/>
        </p:nvSpPr>
        <p:spPr>
          <a:xfrm>
            <a:off x="6576052" y="2588160"/>
            <a:ext cx="4442876" cy="1056561"/>
          </a:xfrm>
          <a:prstGeom prst="roundRect">
            <a:avLst>
              <a:gd name="adj" fmla="val 2451"/>
            </a:avLst>
          </a:prstGeom>
          <a:solidFill>
            <a:schemeClr val="bg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spAutoFit/>
          </a:bodyPr>
          <a:lstStyle/>
          <a:p>
            <a:pPr lvl="0">
              <a:spcAft>
                <a:spcPts val="1200"/>
              </a:spcAft>
            </a:pPr>
            <a:r>
              <a:rPr lang="en-US" sz="1200" dirty="0">
                <a:solidFill>
                  <a:schemeClr val="tx2"/>
                </a:solidFill>
              </a:rPr>
              <a:t>Commvault IntelliSnap for NetApp expands co-selling flexibility</a:t>
            </a:r>
          </a:p>
          <a:p>
            <a:pPr lvl="0">
              <a:spcAft>
                <a:spcPts val="1200"/>
              </a:spcAft>
            </a:pPr>
            <a:r>
              <a:rPr lang="en-US" sz="1200" dirty="0">
                <a:solidFill>
                  <a:schemeClr val="tx2"/>
                </a:solidFill>
              </a:rPr>
              <a:t>Commvault adds support for NetApp SolidFire</a:t>
            </a:r>
            <a:r>
              <a:rPr lang="en-US" sz="1200" baseline="30000" dirty="0">
                <a:solidFill>
                  <a:schemeClr val="tx2"/>
                </a:solidFill>
              </a:rPr>
              <a:t>®</a:t>
            </a:r>
          </a:p>
          <a:p>
            <a:pPr lvl="0">
              <a:spcAft>
                <a:spcPts val="1200"/>
              </a:spcAft>
            </a:pPr>
            <a:r>
              <a:rPr lang="en-US" sz="1200" dirty="0">
                <a:solidFill>
                  <a:schemeClr val="tx2"/>
                </a:solidFill>
              </a:rPr>
              <a:t>Launch of Commvault Backup Appliance with NetApp</a:t>
            </a:r>
          </a:p>
        </p:txBody>
      </p:sp>
      <p:sp>
        <p:nvSpPr>
          <p:cNvPr id="53" name="Rectangle: Rounded Corners 21">
            <a:extLst>
              <a:ext uri="{FF2B5EF4-FFF2-40B4-BE49-F238E27FC236}">
                <a16:creationId xmlns:a16="http://schemas.microsoft.com/office/drawing/2014/main" id="{4B1336CA-0A99-FE97-57F7-D600670F7474}"/>
              </a:ext>
            </a:extLst>
          </p:cNvPr>
          <p:cNvSpPr/>
          <p:nvPr/>
        </p:nvSpPr>
        <p:spPr>
          <a:xfrm>
            <a:off x="6576052" y="3809787"/>
            <a:ext cx="4442876" cy="1243013"/>
          </a:xfrm>
          <a:prstGeom prst="roundRect">
            <a:avLst>
              <a:gd name="adj" fmla="val 2451"/>
            </a:avLst>
          </a:prstGeom>
          <a:solidFill>
            <a:schemeClr val="bg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spAutoFit/>
          </a:bodyPr>
          <a:lstStyle/>
          <a:p>
            <a:pPr lvl="0">
              <a:spcAft>
                <a:spcPts val="1200"/>
              </a:spcAft>
            </a:pPr>
            <a:r>
              <a:rPr lang="en-US" sz="1200" dirty="0">
                <a:solidFill>
                  <a:schemeClr val="tx2"/>
                </a:solidFill>
              </a:rPr>
              <a:t>Relaunch of NetApp / Commvault Partnership with NetApp Resale of Commvault Complete</a:t>
            </a:r>
          </a:p>
          <a:p>
            <a:pPr lvl="0">
              <a:spcAft>
                <a:spcPts val="1200"/>
              </a:spcAft>
            </a:pPr>
            <a:r>
              <a:rPr lang="en-US" sz="1200" dirty="0">
                <a:solidFill>
                  <a:schemeClr val="tx2"/>
                </a:solidFill>
              </a:rPr>
              <a:t>New User experience</a:t>
            </a:r>
          </a:p>
          <a:p>
            <a:pPr lvl="0">
              <a:spcAft>
                <a:spcPts val="1200"/>
              </a:spcAft>
            </a:pPr>
            <a:r>
              <a:rPr lang="en-US" sz="1200" dirty="0">
                <a:solidFill>
                  <a:schemeClr val="tx2"/>
                </a:solidFill>
              </a:rPr>
              <a:t>More Snapshot Integration</a:t>
            </a:r>
          </a:p>
        </p:txBody>
      </p:sp>
      <p:sp>
        <p:nvSpPr>
          <p:cNvPr id="54" name="Rectangle: Rounded Corners 21">
            <a:extLst>
              <a:ext uri="{FF2B5EF4-FFF2-40B4-BE49-F238E27FC236}">
                <a16:creationId xmlns:a16="http://schemas.microsoft.com/office/drawing/2014/main" id="{F9F2ADD2-20F8-7B87-E85C-0A07226F420A}"/>
              </a:ext>
            </a:extLst>
          </p:cNvPr>
          <p:cNvSpPr/>
          <p:nvPr/>
        </p:nvSpPr>
        <p:spPr>
          <a:xfrm>
            <a:off x="6576052" y="2050191"/>
            <a:ext cx="4442876" cy="372904"/>
          </a:xfrm>
          <a:prstGeom prst="roundRect">
            <a:avLst>
              <a:gd name="adj" fmla="val 2451"/>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spAutoFit/>
          </a:bodyPr>
          <a:lstStyle/>
          <a:p>
            <a:pPr lvl="0"/>
            <a:r>
              <a:rPr lang="en-US" sz="1200" dirty="0">
                <a:solidFill>
                  <a:schemeClr val="bg1"/>
                </a:solidFill>
              </a:rPr>
              <a:t>June - Metallic SaaS for Microsoft 365 backup</a:t>
            </a:r>
          </a:p>
        </p:txBody>
      </p:sp>
      <p:cxnSp>
        <p:nvCxnSpPr>
          <p:cNvPr id="125" name="Straight Connector 124">
            <a:extLst>
              <a:ext uri="{FF2B5EF4-FFF2-40B4-BE49-F238E27FC236}">
                <a16:creationId xmlns:a16="http://schemas.microsoft.com/office/drawing/2014/main" id="{A8B69A41-E702-457F-17F9-19C3F13DBBF8}"/>
              </a:ext>
            </a:extLst>
          </p:cNvPr>
          <p:cNvCxnSpPr>
            <a:cxnSpLocks/>
          </p:cNvCxnSpPr>
          <p:nvPr/>
        </p:nvCxnSpPr>
        <p:spPr>
          <a:xfrm>
            <a:off x="6201670" y="2025589"/>
            <a:ext cx="36576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CA4C0C53-5356-05AD-B2BC-FE46721B2F9F}"/>
              </a:ext>
            </a:extLst>
          </p:cNvPr>
          <p:cNvCxnSpPr>
            <a:cxnSpLocks/>
          </p:cNvCxnSpPr>
          <p:nvPr/>
        </p:nvCxnSpPr>
        <p:spPr>
          <a:xfrm>
            <a:off x="6201670" y="2912303"/>
            <a:ext cx="36576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8523398-784D-41CD-E519-A4686774DC04}"/>
              </a:ext>
            </a:extLst>
          </p:cNvPr>
          <p:cNvCxnSpPr>
            <a:cxnSpLocks/>
          </p:cNvCxnSpPr>
          <p:nvPr/>
        </p:nvCxnSpPr>
        <p:spPr>
          <a:xfrm>
            <a:off x="6201670" y="4216180"/>
            <a:ext cx="36576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C443DAC3-8EE4-18C4-B363-E03F2B21FA2C}"/>
              </a:ext>
            </a:extLst>
          </p:cNvPr>
          <p:cNvCxnSpPr>
            <a:cxnSpLocks/>
          </p:cNvCxnSpPr>
          <p:nvPr/>
        </p:nvCxnSpPr>
        <p:spPr>
          <a:xfrm>
            <a:off x="6201670" y="5178724"/>
            <a:ext cx="36576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00DF19B7-8857-5C7C-AC1C-3344841A777E}"/>
              </a:ext>
            </a:extLst>
          </p:cNvPr>
          <p:cNvCxnSpPr>
            <a:cxnSpLocks/>
          </p:cNvCxnSpPr>
          <p:nvPr/>
        </p:nvCxnSpPr>
        <p:spPr>
          <a:xfrm>
            <a:off x="6201670" y="5827824"/>
            <a:ext cx="36576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Rectangle: Rounded Corners 21">
            <a:extLst>
              <a:ext uri="{FF2B5EF4-FFF2-40B4-BE49-F238E27FC236}">
                <a16:creationId xmlns:a16="http://schemas.microsoft.com/office/drawing/2014/main" id="{9792CFD7-67BB-E09D-BFAE-7CDA5E46E6F0}"/>
              </a:ext>
            </a:extLst>
          </p:cNvPr>
          <p:cNvSpPr/>
          <p:nvPr/>
        </p:nvSpPr>
        <p:spPr>
          <a:xfrm>
            <a:off x="6573175" y="1564237"/>
            <a:ext cx="4442876" cy="372904"/>
          </a:xfrm>
          <a:prstGeom prst="roundRect">
            <a:avLst>
              <a:gd name="adj" fmla="val 2451"/>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spAutoFit/>
          </a:bodyPr>
          <a:lstStyle/>
          <a:p>
            <a:pPr lvl="0"/>
            <a:r>
              <a:rPr lang="en-US" sz="1200" dirty="0">
                <a:solidFill>
                  <a:schemeClr val="bg1"/>
                </a:solidFill>
              </a:rPr>
              <a:t>Aug - Metallic SaaS for Kubernetes backup</a:t>
            </a:r>
          </a:p>
        </p:txBody>
      </p:sp>
    </p:spTree>
    <p:extLst>
      <p:ext uri="{BB962C8B-B14F-4D97-AF65-F5344CB8AC3E}">
        <p14:creationId xmlns:p14="http://schemas.microsoft.com/office/powerpoint/2010/main" val="4188394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1CA525D-7E8D-5888-8AD6-48F82C287292}"/>
              </a:ext>
            </a:extLst>
          </p:cNvPr>
          <p:cNvSpPr>
            <a:spLocks noGrp="1"/>
          </p:cNvSpPr>
          <p:nvPr>
            <p:ph type="ftr" sz="quarter" idx="17"/>
          </p:nvPr>
        </p:nvSpPr>
        <p:spPr/>
        <p:txBody>
          <a:bodyPr/>
          <a:lstStyle/>
          <a:p>
            <a:r>
              <a:rPr lang="en-US"/>
              <a:t>Copyright © 2022 Commvault  |  All Rights Reserved</a:t>
            </a:r>
          </a:p>
        </p:txBody>
      </p:sp>
      <p:sp>
        <p:nvSpPr>
          <p:cNvPr id="3" name="Slide Number Placeholder 2">
            <a:extLst>
              <a:ext uri="{FF2B5EF4-FFF2-40B4-BE49-F238E27FC236}">
                <a16:creationId xmlns:a16="http://schemas.microsoft.com/office/drawing/2014/main" id="{32F7C1A6-597C-9571-7E11-6AFE1739DEAC}"/>
              </a:ext>
            </a:extLst>
          </p:cNvPr>
          <p:cNvSpPr>
            <a:spLocks noGrp="1"/>
          </p:cNvSpPr>
          <p:nvPr>
            <p:ph type="sldNum" sz="quarter" idx="18"/>
          </p:nvPr>
        </p:nvSpPr>
        <p:spPr/>
        <p:txBody>
          <a:bodyPr/>
          <a:lstStyle/>
          <a:p>
            <a:fld id="{07B3607E-E1C3-4266-9CAB-24052C78EA25}" type="slidenum">
              <a:rPr lang="en-US" smtClean="0"/>
              <a:pPr/>
              <a:t>20</a:t>
            </a:fld>
            <a:endParaRPr lang="en-US"/>
          </a:p>
        </p:txBody>
      </p:sp>
      <p:pic>
        <p:nvPicPr>
          <p:cNvPr id="4" name="Picture 3" descr="A picture containing text, clipart&#10;&#10;Description automatically generated">
            <a:extLst>
              <a:ext uri="{FF2B5EF4-FFF2-40B4-BE49-F238E27FC236}">
                <a16:creationId xmlns:a16="http://schemas.microsoft.com/office/drawing/2014/main" id="{38FFF5BA-5EE5-A045-9504-1D74BF47F2E1}"/>
              </a:ext>
            </a:extLst>
          </p:cNvPr>
          <p:cNvPicPr>
            <a:picLocks noChangeAspect="1"/>
          </p:cNvPicPr>
          <p:nvPr/>
        </p:nvPicPr>
        <p:blipFill>
          <a:blip r:embed="rId2"/>
          <a:stretch>
            <a:fillRect/>
          </a:stretch>
        </p:blipFill>
        <p:spPr>
          <a:xfrm>
            <a:off x="2966127" y="1511726"/>
            <a:ext cx="1689845" cy="297413"/>
          </a:xfrm>
          <a:prstGeom prst="rect">
            <a:avLst/>
          </a:prstGeom>
        </p:spPr>
      </p:pic>
      <p:cxnSp>
        <p:nvCxnSpPr>
          <p:cNvPr id="5" name="Straight Connector 4">
            <a:extLst>
              <a:ext uri="{FF2B5EF4-FFF2-40B4-BE49-F238E27FC236}">
                <a16:creationId xmlns:a16="http://schemas.microsoft.com/office/drawing/2014/main" id="{C2F6CA85-052D-958D-7DEB-FF92F5A5BC2D}"/>
              </a:ext>
            </a:extLst>
          </p:cNvPr>
          <p:cNvCxnSpPr>
            <a:cxnSpLocks/>
          </p:cNvCxnSpPr>
          <p:nvPr/>
        </p:nvCxnSpPr>
        <p:spPr>
          <a:xfrm>
            <a:off x="2776234" y="1455778"/>
            <a:ext cx="0" cy="33010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0886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251729-A906-5543-F413-E6E20D00B4A2}"/>
              </a:ext>
            </a:extLst>
          </p:cNvPr>
          <p:cNvSpPr/>
          <p:nvPr/>
        </p:nvSpPr>
        <p:spPr>
          <a:xfrm>
            <a:off x="8226655" y="1693247"/>
            <a:ext cx="3457345" cy="44027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algn="ctr"/>
            <a:endParaRPr lang="en-US" sz="1600" dirty="0" err="1"/>
          </a:p>
        </p:txBody>
      </p:sp>
      <p:graphicFrame>
        <p:nvGraphicFramePr>
          <p:cNvPr id="5" name="Object 4" hidden="1">
            <a:extLst>
              <a:ext uri="{FF2B5EF4-FFF2-40B4-BE49-F238E27FC236}">
                <a16:creationId xmlns:a16="http://schemas.microsoft.com/office/drawing/2014/main" id="{F28A2E87-DC95-4E2C-8F45-A26F936F6EA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8" progId="TCLayout.ActiveDocument.1">
                  <p:embed/>
                </p:oleObj>
              </mc:Choice>
              <mc:Fallback>
                <p:oleObj name="think-cell Slide" r:id="rId5" imgW="347" imgH="348" progId="TCLayout.ActiveDocument.1">
                  <p:embed/>
                  <p:pic>
                    <p:nvPicPr>
                      <p:cNvPr id="5" name="Object 4" hidden="1">
                        <a:extLst>
                          <a:ext uri="{FF2B5EF4-FFF2-40B4-BE49-F238E27FC236}">
                            <a16:creationId xmlns:a16="http://schemas.microsoft.com/office/drawing/2014/main" id="{F28A2E87-DC95-4E2C-8F45-A26F936F6EA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Title 9">
            <a:extLst>
              <a:ext uri="{FF2B5EF4-FFF2-40B4-BE49-F238E27FC236}">
                <a16:creationId xmlns:a16="http://schemas.microsoft.com/office/drawing/2014/main" id="{0AAEF1F7-2F16-44D2-AA42-CF7AABE20513}"/>
              </a:ext>
            </a:extLst>
          </p:cNvPr>
          <p:cNvSpPr>
            <a:spLocks noGrp="1"/>
          </p:cNvSpPr>
          <p:nvPr>
            <p:ph type="title"/>
          </p:nvPr>
        </p:nvSpPr>
        <p:spPr/>
        <p:txBody>
          <a:bodyPr/>
          <a:lstStyle/>
          <a:p>
            <a:r>
              <a:rPr lang="en-US" sz="3400" dirty="0"/>
              <a:t>Ushering the Cloud Era with Intelligent Data Services</a:t>
            </a:r>
          </a:p>
        </p:txBody>
      </p:sp>
      <p:sp>
        <p:nvSpPr>
          <p:cNvPr id="13" name="Footer Placeholder 12">
            <a:extLst>
              <a:ext uri="{FF2B5EF4-FFF2-40B4-BE49-F238E27FC236}">
                <a16:creationId xmlns:a16="http://schemas.microsoft.com/office/drawing/2014/main" id="{89B2494A-1616-4A85-A0D5-F1052A4A1C0D}"/>
              </a:ext>
            </a:extLst>
          </p:cNvPr>
          <p:cNvSpPr>
            <a:spLocks noGrp="1"/>
          </p:cNvSpPr>
          <p:nvPr>
            <p:ph type="ftr" sz="quarter" idx="16"/>
          </p:nvPr>
        </p:nvSpPr>
        <p:spPr/>
        <p:txBody>
          <a:bodyPr/>
          <a:lstStyle/>
          <a:p>
            <a:r>
              <a:rPr lang="en-US"/>
              <a:t>Copyright © 2022 Commvault  |  All Rights Reserved</a:t>
            </a:r>
          </a:p>
        </p:txBody>
      </p:sp>
      <p:sp>
        <p:nvSpPr>
          <p:cNvPr id="3" name="Slide Number Placeholder 2">
            <a:extLst>
              <a:ext uri="{FF2B5EF4-FFF2-40B4-BE49-F238E27FC236}">
                <a16:creationId xmlns:a16="http://schemas.microsoft.com/office/drawing/2014/main" id="{A5DB67CC-9B6D-4C71-BE6C-25E4393A2173}"/>
              </a:ext>
            </a:extLst>
          </p:cNvPr>
          <p:cNvSpPr>
            <a:spLocks noGrp="1"/>
          </p:cNvSpPr>
          <p:nvPr>
            <p:ph type="sldNum" sz="quarter" idx="17"/>
          </p:nvPr>
        </p:nvSpPr>
        <p:spPr/>
        <p:txBody>
          <a:bodyPr/>
          <a:lstStyle/>
          <a:p>
            <a:pPr lvl="0"/>
            <a:fld id="{00000000-1234-1234-1234-123412341234}" type="slidenum">
              <a:rPr lang="en-US" smtClean="0"/>
              <a:pPr lvl="0"/>
              <a:t>3</a:t>
            </a:fld>
            <a:endParaRPr lang="en-US"/>
          </a:p>
        </p:txBody>
      </p:sp>
      <p:sp>
        <p:nvSpPr>
          <p:cNvPr id="6" name="Text Placeholder 5">
            <a:extLst>
              <a:ext uri="{FF2B5EF4-FFF2-40B4-BE49-F238E27FC236}">
                <a16:creationId xmlns:a16="http://schemas.microsoft.com/office/drawing/2014/main" id="{950CA7F3-CC9E-4AA5-C46E-978877092DEF}"/>
              </a:ext>
            </a:extLst>
          </p:cNvPr>
          <p:cNvSpPr>
            <a:spLocks noGrp="1"/>
          </p:cNvSpPr>
          <p:nvPr>
            <p:ph type="body" sz="quarter" idx="13"/>
          </p:nvPr>
        </p:nvSpPr>
        <p:spPr/>
        <p:txBody>
          <a:bodyPr/>
          <a:lstStyle/>
          <a:p>
            <a:r>
              <a:rPr lang="en-US" dirty="0"/>
              <a:t>Commvault’s trajectory of success</a:t>
            </a:r>
          </a:p>
        </p:txBody>
      </p:sp>
      <p:sp>
        <p:nvSpPr>
          <p:cNvPr id="8" name="Text Placeholder 7">
            <a:extLst>
              <a:ext uri="{FF2B5EF4-FFF2-40B4-BE49-F238E27FC236}">
                <a16:creationId xmlns:a16="http://schemas.microsoft.com/office/drawing/2014/main" id="{B6356880-9739-E203-C507-F35F9DF0B8FB}"/>
              </a:ext>
            </a:extLst>
          </p:cNvPr>
          <p:cNvSpPr>
            <a:spLocks noGrp="1"/>
          </p:cNvSpPr>
          <p:nvPr>
            <p:ph type="body" sz="quarter" idx="45"/>
          </p:nvPr>
        </p:nvSpPr>
        <p:spPr>
          <a:xfrm>
            <a:off x="3657601" y="6417480"/>
            <a:ext cx="5005396" cy="179992"/>
          </a:xfrm>
        </p:spPr>
        <p:txBody>
          <a:bodyPr/>
          <a:lstStyle/>
          <a:p>
            <a:endParaRPr lang="en-US" dirty="0"/>
          </a:p>
        </p:txBody>
      </p:sp>
      <p:sp>
        <p:nvSpPr>
          <p:cNvPr id="9" name="TextBox 8">
            <a:extLst>
              <a:ext uri="{FF2B5EF4-FFF2-40B4-BE49-F238E27FC236}">
                <a16:creationId xmlns:a16="http://schemas.microsoft.com/office/drawing/2014/main" id="{1F605D34-45DB-E602-DD25-D840BDD8B4AC}"/>
              </a:ext>
            </a:extLst>
          </p:cNvPr>
          <p:cNvSpPr txBox="1"/>
          <p:nvPr/>
        </p:nvSpPr>
        <p:spPr>
          <a:xfrm>
            <a:off x="8557483" y="1940707"/>
            <a:ext cx="2882005" cy="68715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2"/>
                </a:solidFill>
                <a:effectLst/>
                <a:uLnTx/>
                <a:uFillTx/>
                <a:latin typeface="Arial"/>
                <a:ea typeface="+mn-ea"/>
                <a:cs typeface="+mn-cs"/>
              </a:rPr>
              <a:t>26 years </a:t>
            </a:r>
            <a:br>
              <a:rPr kumimoji="0" lang="en-US" sz="2000" b="1" i="0" u="none" strike="noStrike" kern="1200" cap="none" spc="0" normalizeH="0" baseline="0" noProof="0" dirty="0">
                <a:ln>
                  <a:noFill/>
                </a:ln>
                <a:solidFill>
                  <a:srgbClr val="645D6B"/>
                </a:solidFill>
                <a:effectLst/>
                <a:uLnTx/>
                <a:uFillTx/>
                <a:latin typeface="Arial"/>
                <a:ea typeface="+mn-ea"/>
                <a:cs typeface="+mn-cs"/>
              </a:rPr>
            </a:br>
            <a:r>
              <a:rPr kumimoji="0" lang="en-US" sz="1200" b="0" i="0" u="none" strike="noStrike" kern="1200" cap="none" spc="0" normalizeH="0" baseline="0" noProof="0" dirty="0">
                <a:ln>
                  <a:noFill/>
                </a:ln>
                <a:solidFill>
                  <a:schemeClr val="accent1"/>
                </a:solidFill>
                <a:effectLst/>
                <a:uLnTx/>
                <a:uFillTx/>
                <a:latin typeface="Arial"/>
                <a:ea typeface="+mn-ea"/>
                <a:cs typeface="+mn-cs"/>
              </a:rPr>
              <a:t>as a pioneer in data management</a:t>
            </a:r>
            <a:endParaRPr kumimoji="0" lang="en-US" sz="1400" b="0" i="0" u="none" strike="noStrike" kern="1200" cap="none" spc="0" normalizeH="0" baseline="0" noProof="0" dirty="0">
              <a:ln>
                <a:noFill/>
              </a:ln>
              <a:solidFill>
                <a:schemeClr val="accent1"/>
              </a:solidFill>
              <a:effectLst/>
              <a:uLnTx/>
              <a:uFillTx/>
              <a:latin typeface="Arial"/>
              <a:ea typeface="+mn-ea"/>
              <a:cs typeface="+mn-cs"/>
            </a:endParaRPr>
          </a:p>
        </p:txBody>
      </p:sp>
      <p:sp>
        <p:nvSpPr>
          <p:cNvPr id="11" name="TextBox 10">
            <a:extLst>
              <a:ext uri="{FF2B5EF4-FFF2-40B4-BE49-F238E27FC236}">
                <a16:creationId xmlns:a16="http://schemas.microsoft.com/office/drawing/2014/main" id="{71DECCFA-70D1-D26E-3E0D-FF93952E62C4}"/>
              </a:ext>
            </a:extLst>
          </p:cNvPr>
          <p:cNvSpPr txBox="1"/>
          <p:nvPr/>
        </p:nvSpPr>
        <p:spPr>
          <a:xfrm>
            <a:off x="8557483" y="3304208"/>
            <a:ext cx="2526176" cy="68715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2"/>
                </a:solidFill>
                <a:effectLst/>
                <a:uLnTx/>
                <a:uFillTx/>
                <a:latin typeface="Arial"/>
                <a:ea typeface="+mn-ea"/>
                <a:cs typeface="+mn-cs"/>
              </a:rPr>
              <a:t>&gt;1,000 </a:t>
            </a:r>
            <a:br>
              <a:rPr kumimoji="0" lang="en-US" sz="2000" b="1" i="0" u="none" strike="noStrike" kern="1200" cap="none" spc="0" normalizeH="0" baseline="0" noProof="0" dirty="0">
                <a:ln>
                  <a:noFill/>
                </a:ln>
                <a:solidFill>
                  <a:srgbClr val="645D6B"/>
                </a:solidFill>
                <a:effectLst/>
                <a:uLnTx/>
                <a:uFillTx/>
                <a:latin typeface="Arial"/>
                <a:ea typeface="+mn-ea"/>
                <a:cs typeface="+mn-cs"/>
              </a:rPr>
            </a:br>
            <a:r>
              <a:rPr kumimoji="0" lang="en-US" sz="1200" b="0" i="0" u="none" strike="noStrike" kern="1200" cap="none" spc="0" normalizeH="0" baseline="0" noProof="0" dirty="0">
                <a:ln>
                  <a:noFill/>
                </a:ln>
                <a:solidFill>
                  <a:schemeClr val="accent1"/>
                </a:solidFill>
                <a:effectLst/>
                <a:uLnTx/>
                <a:uFillTx/>
                <a:latin typeface="Arial"/>
                <a:ea typeface="+mn-ea"/>
                <a:cs typeface="+mn-cs"/>
              </a:rPr>
              <a:t>issued patents</a:t>
            </a:r>
            <a:endParaRPr kumimoji="0" lang="en-US" sz="1400" b="0" i="0" u="none" strike="noStrike" kern="1200" cap="none" spc="0" normalizeH="0" baseline="0" noProof="0" dirty="0">
              <a:ln>
                <a:noFill/>
              </a:ln>
              <a:solidFill>
                <a:schemeClr val="accent1"/>
              </a:solidFill>
              <a:effectLst/>
              <a:uLnTx/>
              <a:uFillTx/>
              <a:latin typeface="Arial"/>
              <a:ea typeface="+mn-ea"/>
              <a:cs typeface="+mn-cs"/>
            </a:endParaRPr>
          </a:p>
        </p:txBody>
      </p:sp>
      <p:sp>
        <p:nvSpPr>
          <p:cNvPr id="12" name="TextBox 11">
            <a:extLst>
              <a:ext uri="{FF2B5EF4-FFF2-40B4-BE49-F238E27FC236}">
                <a16:creationId xmlns:a16="http://schemas.microsoft.com/office/drawing/2014/main" id="{C99BA90F-FE65-7789-A5B9-50EB14C0B087}"/>
              </a:ext>
            </a:extLst>
          </p:cNvPr>
          <p:cNvSpPr txBox="1"/>
          <p:nvPr/>
        </p:nvSpPr>
        <p:spPr>
          <a:xfrm>
            <a:off x="8557483" y="5349463"/>
            <a:ext cx="2827864" cy="689988"/>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2"/>
                </a:solidFill>
                <a:effectLst/>
                <a:uLnTx/>
                <a:uFillTx/>
                <a:latin typeface="Arial"/>
                <a:ea typeface="+mn-ea"/>
                <a:cs typeface="+mn-cs"/>
              </a:rPr>
              <a:t>&gt;2.5 exabyte </a:t>
            </a:r>
            <a:br>
              <a:rPr kumimoji="0" lang="en-US" sz="2000" b="1" i="0" u="none" strike="noStrike" kern="1200" cap="none" spc="0" normalizeH="0" baseline="0" noProof="0" dirty="0">
                <a:ln>
                  <a:noFill/>
                </a:ln>
                <a:solidFill>
                  <a:srgbClr val="645D6B"/>
                </a:solidFill>
                <a:effectLst/>
                <a:uLnTx/>
                <a:uFillTx/>
                <a:latin typeface="Arial"/>
                <a:ea typeface="+mn-ea"/>
                <a:cs typeface="+mn-cs"/>
              </a:rPr>
            </a:br>
            <a:r>
              <a:rPr kumimoji="0" lang="en-US" sz="1200" b="0" i="0" u="none" strike="noStrike" kern="1200" cap="none" spc="0" normalizeH="0" baseline="0" noProof="0" dirty="0">
                <a:ln>
                  <a:noFill/>
                </a:ln>
                <a:solidFill>
                  <a:schemeClr val="accent1"/>
                </a:solidFill>
                <a:effectLst/>
                <a:uLnTx/>
                <a:uFillTx/>
                <a:latin typeface="Arial"/>
                <a:ea typeface="+mn-ea"/>
                <a:cs typeface="+mn-cs"/>
              </a:rPr>
              <a:t>moved to the cloud</a:t>
            </a:r>
            <a:endParaRPr kumimoji="0" lang="en-US" sz="1400" b="0" i="0" u="none" strike="noStrike" kern="1200" cap="none" spc="0" normalizeH="0" baseline="0" noProof="0" dirty="0">
              <a:ln>
                <a:noFill/>
              </a:ln>
              <a:solidFill>
                <a:schemeClr val="accent1"/>
              </a:solidFill>
              <a:effectLst/>
              <a:uLnTx/>
              <a:uFillTx/>
              <a:latin typeface="Arial"/>
              <a:ea typeface="+mn-ea"/>
              <a:cs typeface="+mn-cs"/>
            </a:endParaRPr>
          </a:p>
        </p:txBody>
      </p:sp>
      <p:sp>
        <p:nvSpPr>
          <p:cNvPr id="14" name="TextBox 13">
            <a:extLst>
              <a:ext uri="{FF2B5EF4-FFF2-40B4-BE49-F238E27FC236}">
                <a16:creationId xmlns:a16="http://schemas.microsoft.com/office/drawing/2014/main" id="{51897EFD-E3F2-124F-1881-DCA37AACB293}"/>
              </a:ext>
            </a:extLst>
          </p:cNvPr>
          <p:cNvSpPr txBox="1"/>
          <p:nvPr/>
        </p:nvSpPr>
        <p:spPr>
          <a:xfrm>
            <a:off x="8557483" y="2622457"/>
            <a:ext cx="2926080" cy="68715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2"/>
                </a:solidFill>
                <a:effectLst/>
                <a:uLnTx/>
                <a:uFillTx/>
                <a:latin typeface="Arial"/>
                <a:ea typeface="+mn-ea"/>
                <a:cs typeface="+mn-cs"/>
              </a:rPr>
              <a:t>10 </a:t>
            </a:r>
            <a:r>
              <a:rPr kumimoji="0" lang="en-US" sz="1600" b="1" i="0" u="none" strike="noStrike" kern="1200" cap="none" spc="0" normalizeH="0" baseline="0" noProof="0" dirty="0">
                <a:ln>
                  <a:noFill/>
                </a:ln>
                <a:solidFill>
                  <a:schemeClr val="accent2"/>
                </a:solidFill>
                <a:effectLst/>
                <a:uLnTx/>
                <a:uFillTx/>
                <a:latin typeface="Arial"/>
                <a:ea typeface="+mn-ea"/>
                <a:cs typeface="+mn-cs"/>
              </a:rPr>
              <a:t>consecutive years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1"/>
                </a:solidFill>
                <a:effectLst/>
                <a:uLnTx/>
                <a:uFillTx/>
                <a:latin typeface="Arial"/>
                <a:ea typeface="+mn-ea"/>
                <a:cs typeface="+mn-cs"/>
              </a:rPr>
              <a:t>as Gartner Magic Quadrant leader</a:t>
            </a:r>
          </a:p>
        </p:txBody>
      </p:sp>
      <p:sp>
        <p:nvSpPr>
          <p:cNvPr id="15" name="TextBox 14">
            <a:extLst>
              <a:ext uri="{FF2B5EF4-FFF2-40B4-BE49-F238E27FC236}">
                <a16:creationId xmlns:a16="http://schemas.microsoft.com/office/drawing/2014/main" id="{117123BF-7BBA-9D86-384C-8E844EF39E79}"/>
              </a:ext>
            </a:extLst>
          </p:cNvPr>
          <p:cNvSpPr txBox="1"/>
          <p:nvPr/>
        </p:nvSpPr>
        <p:spPr>
          <a:xfrm>
            <a:off x="8557483" y="3985959"/>
            <a:ext cx="2526176" cy="687152"/>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2"/>
                </a:solidFill>
                <a:effectLst/>
                <a:uLnTx/>
                <a:uFillTx/>
                <a:latin typeface="Arial"/>
                <a:ea typeface="+mn-ea"/>
                <a:cs typeface="+mn-cs"/>
              </a:rPr>
              <a:t>98%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1"/>
                </a:solidFill>
                <a:effectLst/>
                <a:uLnTx/>
                <a:uFillTx/>
                <a:latin typeface="Arial"/>
                <a:ea typeface="+mn-ea"/>
                <a:cs typeface="+mn-cs"/>
              </a:rPr>
              <a:t>customer support satisfaction</a:t>
            </a:r>
          </a:p>
        </p:txBody>
      </p:sp>
      <p:sp>
        <p:nvSpPr>
          <p:cNvPr id="16" name="TextBox 15">
            <a:extLst>
              <a:ext uri="{FF2B5EF4-FFF2-40B4-BE49-F238E27FC236}">
                <a16:creationId xmlns:a16="http://schemas.microsoft.com/office/drawing/2014/main" id="{E3FBE43B-369B-5C53-115A-83088EB0F7A6}"/>
              </a:ext>
            </a:extLst>
          </p:cNvPr>
          <p:cNvSpPr txBox="1"/>
          <p:nvPr/>
        </p:nvSpPr>
        <p:spPr>
          <a:xfrm>
            <a:off x="8557483" y="4667711"/>
            <a:ext cx="2926080" cy="68715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2"/>
                </a:solidFill>
                <a:effectLst/>
                <a:uLnTx/>
                <a:uFillTx/>
                <a:latin typeface="Arial"/>
                <a:ea typeface="+mn-ea"/>
                <a:cs typeface="+mn-cs"/>
              </a:rPr>
              <a:t>100,000+</a:t>
            </a:r>
            <a:r>
              <a:rPr kumimoji="0" lang="en-US" sz="2000" b="1" i="0" u="none" strike="noStrike" kern="1200" cap="none" spc="0" normalizeH="0" baseline="0" noProof="0" dirty="0">
                <a:ln>
                  <a:noFill/>
                </a:ln>
                <a:solidFill>
                  <a:srgbClr val="3F74CB"/>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1"/>
                </a:solidFill>
                <a:effectLst/>
                <a:uLnTx/>
                <a:uFillTx/>
                <a:latin typeface="Arial"/>
                <a:ea typeface="+mn-ea"/>
                <a:cs typeface="+mn-cs"/>
              </a:rPr>
              <a:t>organizations rely on Commvault</a:t>
            </a:r>
          </a:p>
        </p:txBody>
      </p:sp>
      <p:sp>
        <p:nvSpPr>
          <p:cNvPr id="17" name="TextBox 16">
            <a:extLst>
              <a:ext uri="{FF2B5EF4-FFF2-40B4-BE49-F238E27FC236}">
                <a16:creationId xmlns:a16="http://schemas.microsoft.com/office/drawing/2014/main" id="{CBE4AD87-7987-DF1E-515D-7B232A292E29}"/>
              </a:ext>
            </a:extLst>
          </p:cNvPr>
          <p:cNvSpPr txBox="1"/>
          <p:nvPr/>
        </p:nvSpPr>
        <p:spPr>
          <a:xfrm>
            <a:off x="518161" y="2940400"/>
            <a:ext cx="2205381" cy="112338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chemeClr val="tx2"/>
                </a:solidFill>
                <a:effectLst/>
                <a:uLnTx/>
                <a:uFillTx/>
                <a:latin typeface="Arial"/>
                <a:ea typeface="+mn-ea"/>
                <a:cs typeface="+mn-cs"/>
              </a:rPr>
              <a:t>Backup &amp; </a:t>
            </a:r>
            <a:br>
              <a:rPr kumimoji="0" lang="en-US" sz="1600" b="1" i="0" u="none" strike="noStrike" kern="1200" cap="none" spc="0" normalizeH="0" baseline="0" noProof="0" dirty="0">
                <a:ln>
                  <a:noFill/>
                </a:ln>
                <a:solidFill>
                  <a:schemeClr val="tx2"/>
                </a:solidFill>
                <a:effectLst/>
                <a:uLnTx/>
                <a:uFillTx/>
                <a:latin typeface="Arial"/>
                <a:ea typeface="+mn-ea"/>
                <a:cs typeface="+mn-cs"/>
              </a:rPr>
            </a:br>
            <a:r>
              <a:rPr kumimoji="0" lang="en-US" sz="1600" b="1" i="0" u="none" strike="noStrike" kern="1200" cap="none" spc="0" normalizeH="0" baseline="0" noProof="0" dirty="0">
                <a:ln>
                  <a:noFill/>
                </a:ln>
                <a:solidFill>
                  <a:schemeClr val="tx2"/>
                </a:solidFill>
                <a:effectLst/>
                <a:uLnTx/>
                <a:uFillTx/>
                <a:latin typeface="Arial"/>
                <a:ea typeface="+mn-ea"/>
                <a:cs typeface="+mn-cs"/>
              </a:rPr>
              <a:t>Recovery</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2"/>
                </a:solidFill>
                <a:effectLst/>
                <a:uLnTx/>
                <a:uFillTx/>
                <a:latin typeface="Arial"/>
                <a:ea typeface="+mn-ea"/>
                <a:cs typeface="+mn-cs"/>
              </a:rPr>
              <a:t>Patented no-limits architecture for data protection</a:t>
            </a:r>
          </a:p>
        </p:txBody>
      </p:sp>
      <p:sp>
        <p:nvSpPr>
          <p:cNvPr id="18" name="TextBox 17">
            <a:extLst>
              <a:ext uri="{FF2B5EF4-FFF2-40B4-BE49-F238E27FC236}">
                <a16:creationId xmlns:a16="http://schemas.microsoft.com/office/drawing/2014/main" id="{C5D958FF-A2A2-92B8-0A85-0AD6A1F22FAA}"/>
              </a:ext>
            </a:extLst>
          </p:cNvPr>
          <p:cNvSpPr txBox="1"/>
          <p:nvPr/>
        </p:nvSpPr>
        <p:spPr>
          <a:xfrm>
            <a:off x="2972452" y="2946500"/>
            <a:ext cx="1795803" cy="130805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chemeClr val="tx2"/>
                </a:solidFill>
                <a:effectLst/>
                <a:uLnTx/>
                <a:uFillTx/>
                <a:latin typeface="Arial"/>
                <a:ea typeface="+mn-ea"/>
                <a:cs typeface="+mn-cs"/>
              </a:rPr>
              <a:t>Data Management Intelligence</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2"/>
                </a:solidFill>
                <a:effectLst/>
                <a:uLnTx/>
                <a:uFillTx/>
                <a:latin typeface="Arial"/>
                <a:ea typeface="+mn-ea"/>
                <a:cs typeface="+mn-cs"/>
              </a:rPr>
              <a:t>AI/ML intelligence and scale to enable use case and workload expansion</a:t>
            </a:r>
          </a:p>
        </p:txBody>
      </p:sp>
      <p:sp>
        <p:nvSpPr>
          <p:cNvPr id="19" name="TextBox 18">
            <a:extLst>
              <a:ext uri="{FF2B5EF4-FFF2-40B4-BE49-F238E27FC236}">
                <a16:creationId xmlns:a16="http://schemas.microsoft.com/office/drawing/2014/main" id="{A06A6B7F-AE83-7B4C-224A-31FB30725515}"/>
              </a:ext>
            </a:extLst>
          </p:cNvPr>
          <p:cNvSpPr txBox="1"/>
          <p:nvPr/>
        </p:nvSpPr>
        <p:spPr>
          <a:xfrm>
            <a:off x="518160" y="2427538"/>
            <a:ext cx="1367362" cy="3077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schemeClr val="tx2"/>
                </a:solidFill>
                <a:effectLst/>
                <a:uLnTx/>
                <a:uFillTx/>
                <a:latin typeface="Arial"/>
                <a:ea typeface="+mn-ea"/>
                <a:cs typeface="+mn-cs"/>
              </a:rPr>
              <a:t>1998 - 2010</a:t>
            </a:r>
            <a:endParaRPr kumimoji="0" lang="en-US" sz="1800" b="0" i="0" u="none" strike="noStrike" kern="1200" cap="none" spc="0" normalizeH="0" baseline="0" noProof="0" dirty="0">
              <a:ln>
                <a:noFill/>
              </a:ln>
              <a:solidFill>
                <a:schemeClr val="tx2"/>
              </a:solidFill>
              <a:effectLst/>
              <a:uLnTx/>
              <a:uFillTx/>
              <a:latin typeface="Arial"/>
              <a:ea typeface="+mn-ea"/>
              <a:cs typeface="+mn-cs"/>
            </a:endParaRPr>
          </a:p>
        </p:txBody>
      </p:sp>
      <p:sp>
        <p:nvSpPr>
          <p:cNvPr id="20" name="TextBox 19">
            <a:extLst>
              <a:ext uri="{FF2B5EF4-FFF2-40B4-BE49-F238E27FC236}">
                <a16:creationId xmlns:a16="http://schemas.microsoft.com/office/drawing/2014/main" id="{5B9EFC74-1636-BBE1-E35F-DB630834BEF1}"/>
              </a:ext>
            </a:extLst>
          </p:cNvPr>
          <p:cNvSpPr txBox="1"/>
          <p:nvPr/>
        </p:nvSpPr>
        <p:spPr>
          <a:xfrm>
            <a:off x="2978268" y="2437126"/>
            <a:ext cx="1367362" cy="3077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schemeClr val="tx2"/>
                </a:solidFill>
                <a:effectLst/>
                <a:uLnTx/>
                <a:uFillTx/>
                <a:latin typeface="Arial"/>
                <a:ea typeface="+mn-ea"/>
                <a:cs typeface="+mn-cs"/>
              </a:rPr>
              <a:t>2010 - 2019</a:t>
            </a:r>
            <a:endParaRPr kumimoji="0" lang="en-US" sz="1800" b="0" i="0" u="none" strike="noStrike" kern="1200" cap="none" spc="0" normalizeH="0" baseline="0" noProof="0" dirty="0">
              <a:ln>
                <a:noFill/>
              </a:ln>
              <a:solidFill>
                <a:schemeClr val="tx2"/>
              </a:solidFill>
              <a:effectLst/>
              <a:uLnTx/>
              <a:uFillTx/>
              <a:latin typeface="Arial"/>
              <a:ea typeface="+mn-ea"/>
              <a:cs typeface="+mn-cs"/>
            </a:endParaRPr>
          </a:p>
        </p:txBody>
      </p:sp>
      <p:sp>
        <p:nvSpPr>
          <p:cNvPr id="21" name="TextBox 20">
            <a:extLst>
              <a:ext uri="{FF2B5EF4-FFF2-40B4-BE49-F238E27FC236}">
                <a16:creationId xmlns:a16="http://schemas.microsoft.com/office/drawing/2014/main" id="{4D709128-4720-16C7-4EF9-07683DF51005}"/>
              </a:ext>
            </a:extLst>
          </p:cNvPr>
          <p:cNvSpPr txBox="1"/>
          <p:nvPr/>
        </p:nvSpPr>
        <p:spPr>
          <a:xfrm>
            <a:off x="5410303" y="2940400"/>
            <a:ext cx="2436561" cy="2400657"/>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2"/>
                </a:solidFill>
                <a:effectLst/>
                <a:uLnTx/>
                <a:uFillTx/>
                <a:latin typeface="Arial"/>
                <a:ea typeface="+mn-ea"/>
                <a:cs typeface="+mn-cs"/>
              </a:rPr>
              <a:t>Unified Data Management Platform</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accent1"/>
                </a:solidFill>
                <a:effectLst/>
                <a:uLnTx/>
                <a:uFillTx/>
                <a:latin typeface="Arial"/>
                <a:ea typeface="+mn-ea"/>
                <a:cs typeface="+mn-cs"/>
              </a:rPr>
              <a:t>Intelligent Data Services (Data Protection, Security, GRC)</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accent1"/>
                </a:solidFill>
                <a:effectLst/>
                <a:uLnTx/>
                <a:uFillTx/>
                <a:latin typeface="Arial"/>
                <a:ea typeface="+mn-ea"/>
                <a:cs typeface="+mn-cs"/>
              </a:rPr>
              <a:t>Multi-Cloud, On-Prem and Edge</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accent1"/>
                </a:solidFill>
                <a:effectLst/>
                <a:uLnTx/>
                <a:uFillTx/>
                <a:latin typeface="Arial"/>
                <a:ea typeface="+mn-ea"/>
                <a:cs typeface="+mn-cs"/>
              </a:rPr>
              <a:t>SaaS, cloud and legacy application workloads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accent1"/>
                </a:solidFill>
                <a:effectLst/>
                <a:uLnTx/>
                <a:uFillTx/>
                <a:latin typeface="Arial"/>
                <a:ea typeface="+mn-ea"/>
                <a:cs typeface="+mn-cs"/>
              </a:rPr>
              <a:t>Delivered as software and SaaS</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645D6B"/>
              </a:solidFill>
              <a:effectLst/>
              <a:uLnTx/>
              <a:uFillTx/>
              <a:latin typeface="Arial"/>
              <a:ea typeface="+mn-ea"/>
              <a:cs typeface="Arial"/>
            </a:endParaRPr>
          </a:p>
        </p:txBody>
      </p:sp>
      <p:sp>
        <p:nvSpPr>
          <p:cNvPr id="22" name="TextBox 21">
            <a:extLst>
              <a:ext uri="{FF2B5EF4-FFF2-40B4-BE49-F238E27FC236}">
                <a16:creationId xmlns:a16="http://schemas.microsoft.com/office/drawing/2014/main" id="{652F89E9-B85E-E676-3751-12D6C7249EA3}"/>
              </a:ext>
            </a:extLst>
          </p:cNvPr>
          <p:cNvSpPr txBox="1"/>
          <p:nvPr/>
        </p:nvSpPr>
        <p:spPr>
          <a:xfrm>
            <a:off x="5390047" y="2427538"/>
            <a:ext cx="1880323" cy="3077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schemeClr val="accent2"/>
                </a:solidFill>
                <a:effectLst/>
                <a:uLnTx/>
                <a:uFillTx/>
                <a:latin typeface="Arial"/>
                <a:ea typeface="+mn-ea"/>
                <a:cs typeface="+mn-cs"/>
              </a:rPr>
              <a:t>Now &amp; Forward</a:t>
            </a:r>
            <a:endParaRPr kumimoji="0" lang="en-US" sz="1800" b="0" i="0" u="none" strike="noStrike" kern="1200" cap="none" spc="0" normalizeH="0" baseline="0" noProof="0" dirty="0">
              <a:ln>
                <a:noFill/>
              </a:ln>
              <a:solidFill>
                <a:schemeClr val="accent2"/>
              </a:solidFill>
              <a:effectLst/>
              <a:uLnTx/>
              <a:uFillTx/>
              <a:latin typeface="Arial"/>
              <a:ea typeface="+mn-ea"/>
              <a:cs typeface="+mn-cs"/>
            </a:endParaRPr>
          </a:p>
        </p:txBody>
      </p:sp>
      <p:cxnSp>
        <p:nvCxnSpPr>
          <p:cNvPr id="23" name="Straight Connector 22">
            <a:extLst>
              <a:ext uri="{FF2B5EF4-FFF2-40B4-BE49-F238E27FC236}">
                <a16:creationId xmlns:a16="http://schemas.microsoft.com/office/drawing/2014/main" id="{C32CAE63-80A5-2803-6351-C500B427F016}"/>
              </a:ext>
            </a:extLst>
          </p:cNvPr>
          <p:cNvCxnSpPr>
            <a:cxnSpLocks/>
          </p:cNvCxnSpPr>
          <p:nvPr/>
        </p:nvCxnSpPr>
        <p:spPr>
          <a:xfrm>
            <a:off x="5390047" y="2835289"/>
            <a:ext cx="2194560" cy="0"/>
          </a:xfrm>
          <a:prstGeom prst="line">
            <a:avLst/>
          </a:prstGeom>
          <a:ln w="12700">
            <a:solidFill>
              <a:schemeClr val="accent5"/>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95369910-4E3C-7D13-6C19-B5B856FDD5FB}"/>
              </a:ext>
            </a:extLst>
          </p:cNvPr>
          <p:cNvCxnSpPr>
            <a:cxnSpLocks/>
          </p:cNvCxnSpPr>
          <p:nvPr/>
        </p:nvCxnSpPr>
        <p:spPr>
          <a:xfrm>
            <a:off x="2961630" y="2831572"/>
            <a:ext cx="2194560" cy="0"/>
          </a:xfrm>
          <a:prstGeom prst="line">
            <a:avLst/>
          </a:prstGeom>
          <a:ln w="12700">
            <a:solidFill>
              <a:schemeClr val="accent5"/>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74C242B8-6B15-870F-9660-D221EF687320}"/>
              </a:ext>
            </a:extLst>
          </p:cNvPr>
          <p:cNvCxnSpPr>
            <a:cxnSpLocks/>
          </p:cNvCxnSpPr>
          <p:nvPr/>
        </p:nvCxnSpPr>
        <p:spPr>
          <a:xfrm>
            <a:off x="518160" y="2831572"/>
            <a:ext cx="2194560" cy="0"/>
          </a:xfrm>
          <a:prstGeom prst="line">
            <a:avLst/>
          </a:prstGeom>
          <a:ln w="12700">
            <a:solidFill>
              <a:schemeClr val="accent5"/>
            </a:solidFill>
          </a:ln>
        </p:spPr>
        <p:style>
          <a:lnRef idx="1">
            <a:schemeClr val="dk1"/>
          </a:lnRef>
          <a:fillRef idx="0">
            <a:schemeClr val="dk1"/>
          </a:fillRef>
          <a:effectRef idx="0">
            <a:schemeClr val="dk1"/>
          </a:effectRef>
          <a:fontRef idx="minor">
            <a:schemeClr val="tx1"/>
          </a:fontRef>
        </p:style>
      </p:cxnSp>
      <p:pic>
        <p:nvPicPr>
          <p:cNvPr id="26" name="Picture 25">
            <a:extLst>
              <a:ext uri="{FF2B5EF4-FFF2-40B4-BE49-F238E27FC236}">
                <a16:creationId xmlns:a16="http://schemas.microsoft.com/office/drawing/2014/main" id="{95AE00C1-DA2C-761D-1B89-54CBE64AC4E7}"/>
              </a:ext>
            </a:extLst>
          </p:cNvPr>
          <p:cNvPicPr>
            <a:picLocks noChangeAspect="1"/>
          </p:cNvPicPr>
          <p:nvPr/>
        </p:nvPicPr>
        <p:blipFill>
          <a:blip r:embed="rId7"/>
          <a:stretch>
            <a:fillRect/>
          </a:stretch>
        </p:blipFill>
        <p:spPr>
          <a:xfrm>
            <a:off x="518160" y="1754672"/>
            <a:ext cx="571500" cy="469900"/>
          </a:xfrm>
          <a:prstGeom prst="rect">
            <a:avLst/>
          </a:prstGeom>
        </p:spPr>
      </p:pic>
      <p:pic>
        <p:nvPicPr>
          <p:cNvPr id="27" name="Picture 26">
            <a:extLst>
              <a:ext uri="{FF2B5EF4-FFF2-40B4-BE49-F238E27FC236}">
                <a16:creationId xmlns:a16="http://schemas.microsoft.com/office/drawing/2014/main" id="{1890BC99-111B-EDE8-54C0-F06A738496AD}"/>
              </a:ext>
            </a:extLst>
          </p:cNvPr>
          <p:cNvPicPr>
            <a:picLocks noChangeAspect="1"/>
          </p:cNvPicPr>
          <p:nvPr/>
        </p:nvPicPr>
        <p:blipFill>
          <a:blip r:embed="rId8"/>
          <a:stretch>
            <a:fillRect/>
          </a:stretch>
        </p:blipFill>
        <p:spPr>
          <a:xfrm>
            <a:off x="6141578" y="1727614"/>
            <a:ext cx="536797" cy="524017"/>
          </a:xfrm>
          <a:prstGeom prst="rect">
            <a:avLst/>
          </a:prstGeom>
        </p:spPr>
      </p:pic>
      <p:pic>
        <p:nvPicPr>
          <p:cNvPr id="28" name="Picture 27">
            <a:extLst>
              <a:ext uri="{FF2B5EF4-FFF2-40B4-BE49-F238E27FC236}">
                <a16:creationId xmlns:a16="http://schemas.microsoft.com/office/drawing/2014/main" id="{018450A1-4D3C-B51B-BDD9-105197D8ACA2}"/>
              </a:ext>
            </a:extLst>
          </p:cNvPr>
          <p:cNvPicPr>
            <a:picLocks noChangeAspect="1"/>
          </p:cNvPicPr>
          <p:nvPr/>
        </p:nvPicPr>
        <p:blipFill>
          <a:blip r:embed="rId9"/>
          <a:stretch>
            <a:fillRect/>
          </a:stretch>
        </p:blipFill>
        <p:spPr>
          <a:xfrm>
            <a:off x="6752516" y="1734004"/>
            <a:ext cx="613483" cy="511237"/>
          </a:xfrm>
          <a:prstGeom prst="rect">
            <a:avLst/>
          </a:prstGeom>
        </p:spPr>
      </p:pic>
      <p:pic>
        <p:nvPicPr>
          <p:cNvPr id="29" name="Picture 28">
            <a:extLst>
              <a:ext uri="{FF2B5EF4-FFF2-40B4-BE49-F238E27FC236}">
                <a16:creationId xmlns:a16="http://schemas.microsoft.com/office/drawing/2014/main" id="{73A268D1-F3D6-F3BB-FBFD-7F4E2A6FE511}"/>
              </a:ext>
            </a:extLst>
          </p:cNvPr>
          <p:cNvPicPr>
            <a:picLocks noChangeAspect="1"/>
          </p:cNvPicPr>
          <p:nvPr/>
        </p:nvPicPr>
        <p:blipFill>
          <a:blip r:embed="rId10"/>
          <a:stretch>
            <a:fillRect/>
          </a:stretch>
        </p:blipFill>
        <p:spPr>
          <a:xfrm>
            <a:off x="5390047" y="1778737"/>
            <a:ext cx="677389" cy="421770"/>
          </a:xfrm>
          <a:prstGeom prst="rect">
            <a:avLst/>
          </a:prstGeom>
        </p:spPr>
      </p:pic>
      <p:pic>
        <p:nvPicPr>
          <p:cNvPr id="30" name="Picture 29">
            <a:extLst>
              <a:ext uri="{FF2B5EF4-FFF2-40B4-BE49-F238E27FC236}">
                <a16:creationId xmlns:a16="http://schemas.microsoft.com/office/drawing/2014/main" id="{97C530BA-FBB5-8D60-D266-4BAB1E364718}"/>
              </a:ext>
            </a:extLst>
          </p:cNvPr>
          <p:cNvPicPr>
            <a:picLocks noChangeAspect="1"/>
          </p:cNvPicPr>
          <p:nvPr/>
        </p:nvPicPr>
        <p:blipFill>
          <a:blip r:embed="rId11"/>
          <a:stretch>
            <a:fillRect/>
          </a:stretch>
        </p:blipFill>
        <p:spPr>
          <a:xfrm>
            <a:off x="3018271" y="1697522"/>
            <a:ext cx="482600" cy="584200"/>
          </a:xfrm>
          <a:prstGeom prst="rect">
            <a:avLst/>
          </a:prstGeom>
        </p:spPr>
      </p:pic>
      <p:cxnSp>
        <p:nvCxnSpPr>
          <p:cNvPr id="31" name="Straight Connector 30">
            <a:extLst>
              <a:ext uri="{FF2B5EF4-FFF2-40B4-BE49-F238E27FC236}">
                <a16:creationId xmlns:a16="http://schemas.microsoft.com/office/drawing/2014/main" id="{A1A63138-D141-A3EB-2788-B79FF67626DF}"/>
              </a:ext>
            </a:extLst>
          </p:cNvPr>
          <p:cNvCxnSpPr>
            <a:cxnSpLocks/>
          </p:cNvCxnSpPr>
          <p:nvPr/>
        </p:nvCxnSpPr>
        <p:spPr>
          <a:xfrm>
            <a:off x="8662996" y="2591014"/>
            <a:ext cx="2610385"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78B8B00-881C-F287-15EC-E4FB0422948F}"/>
              </a:ext>
            </a:extLst>
          </p:cNvPr>
          <p:cNvCxnSpPr>
            <a:cxnSpLocks/>
          </p:cNvCxnSpPr>
          <p:nvPr/>
        </p:nvCxnSpPr>
        <p:spPr>
          <a:xfrm>
            <a:off x="8662996" y="3276814"/>
            <a:ext cx="2610385"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57AF85D-CDC0-0B87-7717-A2FF495615DF}"/>
              </a:ext>
            </a:extLst>
          </p:cNvPr>
          <p:cNvCxnSpPr>
            <a:cxnSpLocks/>
          </p:cNvCxnSpPr>
          <p:nvPr/>
        </p:nvCxnSpPr>
        <p:spPr>
          <a:xfrm>
            <a:off x="8662996" y="3962614"/>
            <a:ext cx="2610385"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609BD3C-3B5D-6C55-70F9-17796C4D1D6B}"/>
              </a:ext>
            </a:extLst>
          </p:cNvPr>
          <p:cNvCxnSpPr>
            <a:cxnSpLocks/>
          </p:cNvCxnSpPr>
          <p:nvPr/>
        </p:nvCxnSpPr>
        <p:spPr>
          <a:xfrm>
            <a:off x="8662996" y="4648414"/>
            <a:ext cx="2610385"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EDD8B8A-B09E-CB0E-2769-1FF2470E4591}"/>
              </a:ext>
            </a:extLst>
          </p:cNvPr>
          <p:cNvCxnSpPr>
            <a:cxnSpLocks/>
          </p:cNvCxnSpPr>
          <p:nvPr/>
        </p:nvCxnSpPr>
        <p:spPr>
          <a:xfrm>
            <a:off x="8662996" y="5334214"/>
            <a:ext cx="2610385"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119275E-E97D-8A6A-A7CC-152A1095099C}"/>
              </a:ext>
            </a:extLst>
          </p:cNvPr>
          <p:cNvCxnSpPr>
            <a:cxnSpLocks/>
          </p:cNvCxnSpPr>
          <p:nvPr/>
        </p:nvCxnSpPr>
        <p:spPr>
          <a:xfrm>
            <a:off x="2027723" y="6392899"/>
            <a:ext cx="0" cy="23093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37" name="Picture 36" descr="Background pattern&#10;&#10;Description automatically generated">
            <a:extLst>
              <a:ext uri="{FF2B5EF4-FFF2-40B4-BE49-F238E27FC236}">
                <a16:creationId xmlns:a16="http://schemas.microsoft.com/office/drawing/2014/main" id="{EB356F07-E8A9-F35E-74E1-62139EB02597}"/>
              </a:ext>
            </a:extLst>
          </p:cNvPr>
          <p:cNvPicPr>
            <a:picLocks noChangeAspect="1"/>
          </p:cNvPicPr>
          <p:nvPr/>
        </p:nvPicPr>
        <p:blipFill>
          <a:blip r:embed="rId12"/>
          <a:stretch>
            <a:fillRect/>
          </a:stretch>
        </p:blipFill>
        <p:spPr>
          <a:xfrm>
            <a:off x="2162998" y="6434973"/>
            <a:ext cx="1122453" cy="197552"/>
          </a:xfrm>
          <a:prstGeom prst="rect">
            <a:avLst/>
          </a:prstGeom>
        </p:spPr>
      </p:pic>
    </p:spTree>
    <p:custDataLst>
      <p:tags r:id="rId1"/>
    </p:custDataLst>
    <p:extLst>
      <p:ext uri="{BB962C8B-B14F-4D97-AF65-F5344CB8AC3E}">
        <p14:creationId xmlns:p14="http://schemas.microsoft.com/office/powerpoint/2010/main" val="42942299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EADFF4-3675-B90B-1159-0D533213273F}"/>
              </a:ext>
            </a:extLst>
          </p:cNvPr>
          <p:cNvSpPr>
            <a:spLocks noGrp="1"/>
          </p:cNvSpPr>
          <p:nvPr>
            <p:ph type="title"/>
          </p:nvPr>
        </p:nvSpPr>
        <p:spPr>
          <a:xfrm>
            <a:off x="508000" y="292099"/>
            <a:ext cx="7394222" cy="1160463"/>
          </a:xfrm>
        </p:spPr>
        <p:txBody>
          <a:bodyPr/>
          <a:lstStyle/>
          <a:p>
            <a:r>
              <a:rPr lang="en-US" dirty="0"/>
              <a:t>The Data World is Accelerating Digital Transformation</a:t>
            </a:r>
          </a:p>
        </p:txBody>
      </p:sp>
      <p:sp>
        <p:nvSpPr>
          <p:cNvPr id="4" name="Footer Placeholder 3">
            <a:extLst>
              <a:ext uri="{FF2B5EF4-FFF2-40B4-BE49-F238E27FC236}">
                <a16:creationId xmlns:a16="http://schemas.microsoft.com/office/drawing/2014/main" id="{5DE2B7F9-9D2B-D953-C577-DC390C1CDE2C}"/>
              </a:ext>
            </a:extLst>
          </p:cNvPr>
          <p:cNvSpPr>
            <a:spLocks noGrp="1"/>
          </p:cNvSpPr>
          <p:nvPr>
            <p:ph type="ftr" sz="quarter" idx="16"/>
          </p:nvPr>
        </p:nvSpPr>
        <p:spPr/>
        <p:txBody>
          <a:bodyPr/>
          <a:lstStyle/>
          <a:p>
            <a:r>
              <a:rPr lang="en-US"/>
              <a:t>Copyright © 2022 Commvault  |  All Rights Reserved</a:t>
            </a:r>
          </a:p>
        </p:txBody>
      </p:sp>
      <p:sp>
        <p:nvSpPr>
          <p:cNvPr id="5" name="Slide Number Placeholder 4">
            <a:extLst>
              <a:ext uri="{FF2B5EF4-FFF2-40B4-BE49-F238E27FC236}">
                <a16:creationId xmlns:a16="http://schemas.microsoft.com/office/drawing/2014/main" id="{7AE564A8-936C-C51A-5778-15F690E6090D}"/>
              </a:ext>
            </a:extLst>
          </p:cNvPr>
          <p:cNvSpPr>
            <a:spLocks noGrp="1"/>
          </p:cNvSpPr>
          <p:nvPr>
            <p:ph type="sldNum" sz="quarter" idx="17"/>
          </p:nvPr>
        </p:nvSpPr>
        <p:spPr/>
        <p:txBody>
          <a:bodyPr/>
          <a:lstStyle/>
          <a:p>
            <a:fld id="{07B3607E-E1C3-4266-9CAB-24052C78EA25}" type="slidenum">
              <a:rPr lang="en-US" smtClean="0"/>
              <a:pPr/>
              <a:t>4</a:t>
            </a:fld>
            <a:endParaRPr lang="en-US"/>
          </a:p>
        </p:txBody>
      </p:sp>
      <p:sp>
        <p:nvSpPr>
          <p:cNvPr id="6" name="Text Placeholder 5">
            <a:extLst>
              <a:ext uri="{FF2B5EF4-FFF2-40B4-BE49-F238E27FC236}">
                <a16:creationId xmlns:a16="http://schemas.microsoft.com/office/drawing/2014/main" id="{EA3A399C-A92C-56BD-E57E-EAF94C9D4CAE}"/>
              </a:ext>
            </a:extLst>
          </p:cNvPr>
          <p:cNvSpPr>
            <a:spLocks noGrp="1"/>
          </p:cNvSpPr>
          <p:nvPr>
            <p:ph type="body" sz="quarter" idx="45"/>
          </p:nvPr>
        </p:nvSpPr>
        <p:spPr>
          <a:xfrm>
            <a:off x="3657600" y="6417479"/>
            <a:ext cx="5009515" cy="225323"/>
          </a:xfrm>
        </p:spPr>
        <p:txBody>
          <a:bodyPr/>
          <a:lstStyle/>
          <a:p>
            <a:r>
              <a:rPr lang="en-US" sz="600" dirty="0">
                <a:ea typeface="Calibri"/>
                <a:cs typeface="Times New Roman" panose="02020603050405020304" pitchFamily="18" charset="0"/>
                <a:sym typeface="Calibri"/>
              </a:rPr>
              <a:t>1 Source: IDC report WW global datasphere forecast , March 2021</a:t>
            </a:r>
            <a:endParaRPr lang="en-US" sz="600" dirty="0"/>
          </a:p>
        </p:txBody>
      </p:sp>
      <p:grpSp>
        <p:nvGrpSpPr>
          <p:cNvPr id="7" name="Group 6">
            <a:extLst>
              <a:ext uri="{FF2B5EF4-FFF2-40B4-BE49-F238E27FC236}">
                <a16:creationId xmlns:a16="http://schemas.microsoft.com/office/drawing/2014/main" id="{0D9453A4-2CA0-97A6-FD01-3437D9937851}"/>
              </a:ext>
            </a:extLst>
          </p:cNvPr>
          <p:cNvGrpSpPr/>
          <p:nvPr/>
        </p:nvGrpSpPr>
        <p:grpSpPr>
          <a:xfrm>
            <a:off x="554691" y="1815891"/>
            <a:ext cx="7769298" cy="4210542"/>
            <a:chOff x="811454" y="1626915"/>
            <a:chExt cx="7769298" cy="4210542"/>
          </a:xfrm>
        </p:grpSpPr>
        <p:grpSp>
          <p:nvGrpSpPr>
            <p:cNvPr id="8" name="Group 7">
              <a:extLst>
                <a:ext uri="{FF2B5EF4-FFF2-40B4-BE49-F238E27FC236}">
                  <a16:creationId xmlns:a16="http://schemas.microsoft.com/office/drawing/2014/main" id="{4AA73212-E35F-C1C2-DE65-CE4CC8934752}"/>
                </a:ext>
              </a:extLst>
            </p:cNvPr>
            <p:cNvGrpSpPr/>
            <p:nvPr/>
          </p:nvGrpSpPr>
          <p:grpSpPr>
            <a:xfrm>
              <a:off x="1234109" y="1626915"/>
              <a:ext cx="6973355" cy="4129586"/>
              <a:chOff x="2459685" y="987927"/>
              <a:chExt cx="7105670" cy="4773922"/>
            </a:xfrm>
          </p:grpSpPr>
          <p:sp>
            <p:nvSpPr>
              <p:cNvPr id="10" name="Right Triangle 9">
                <a:extLst>
                  <a:ext uri="{FF2B5EF4-FFF2-40B4-BE49-F238E27FC236}">
                    <a16:creationId xmlns:a16="http://schemas.microsoft.com/office/drawing/2014/main" id="{5BE9DA54-0E34-7990-4AEF-548AB9E73C50}"/>
                  </a:ext>
                </a:extLst>
              </p:cNvPr>
              <p:cNvSpPr/>
              <p:nvPr/>
            </p:nvSpPr>
            <p:spPr>
              <a:xfrm flipH="1">
                <a:off x="4373843" y="987927"/>
                <a:ext cx="5191512" cy="4735275"/>
              </a:xfrm>
              <a:prstGeom prst="rtTriangle">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10" normalizeH="0" baseline="0" noProof="0">
                  <a:ln>
                    <a:noFill/>
                  </a:ln>
                  <a:solidFill>
                    <a:srgbClr val="645D6B"/>
                  </a:solidFill>
                  <a:effectLst/>
                  <a:uLnTx/>
                  <a:uFillTx/>
                  <a:latin typeface="Arial"/>
                  <a:ea typeface="+mn-ea"/>
                  <a:cs typeface="+mn-cs"/>
                </a:endParaRPr>
              </a:p>
            </p:txBody>
          </p:sp>
          <p:sp>
            <p:nvSpPr>
              <p:cNvPr id="11" name="Right Triangle 10">
                <a:extLst>
                  <a:ext uri="{FF2B5EF4-FFF2-40B4-BE49-F238E27FC236}">
                    <a16:creationId xmlns:a16="http://schemas.microsoft.com/office/drawing/2014/main" id="{C2D13952-3D7E-A132-B2F2-4DC4B968B270}"/>
                  </a:ext>
                </a:extLst>
              </p:cNvPr>
              <p:cNvSpPr/>
              <p:nvPr/>
            </p:nvSpPr>
            <p:spPr>
              <a:xfrm flipH="1">
                <a:off x="3155190" y="2756449"/>
                <a:ext cx="6410163" cy="2966751"/>
              </a:xfrm>
              <a:prstGeom prst="rtTriangle">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10" normalizeH="0" baseline="0" noProof="0">
                  <a:ln>
                    <a:noFill/>
                  </a:ln>
                  <a:solidFill>
                    <a:srgbClr val="645D6B"/>
                  </a:solidFill>
                  <a:effectLst/>
                  <a:uLnTx/>
                  <a:uFillTx/>
                  <a:latin typeface="Arial"/>
                  <a:ea typeface="+mn-ea"/>
                  <a:cs typeface="+mn-cs"/>
                </a:endParaRPr>
              </a:p>
            </p:txBody>
          </p:sp>
          <p:sp>
            <p:nvSpPr>
              <p:cNvPr id="12" name="Right Triangle 11">
                <a:extLst>
                  <a:ext uri="{FF2B5EF4-FFF2-40B4-BE49-F238E27FC236}">
                    <a16:creationId xmlns:a16="http://schemas.microsoft.com/office/drawing/2014/main" id="{E2D8D015-3042-AC64-2BDE-AA2B29B2CCBA}"/>
                  </a:ext>
                </a:extLst>
              </p:cNvPr>
              <p:cNvSpPr/>
              <p:nvPr/>
            </p:nvSpPr>
            <p:spPr>
              <a:xfrm flipH="1">
                <a:off x="2587117" y="3584285"/>
                <a:ext cx="6978235" cy="2177564"/>
              </a:xfrm>
              <a:prstGeom prst="rtTriangle">
                <a:avLst/>
              </a:prstGeom>
              <a:solidFill>
                <a:srgbClr val="547F9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10" normalizeH="0" baseline="0" noProof="0">
                  <a:ln>
                    <a:noFill/>
                  </a:ln>
                  <a:solidFill>
                    <a:srgbClr val="645D6B"/>
                  </a:solidFill>
                  <a:effectLst/>
                  <a:uLnTx/>
                  <a:uFillTx/>
                  <a:latin typeface="Arial"/>
                  <a:ea typeface="+mn-ea"/>
                  <a:cs typeface="+mn-cs"/>
                </a:endParaRPr>
              </a:p>
            </p:txBody>
          </p:sp>
          <p:sp>
            <p:nvSpPr>
              <p:cNvPr id="13" name="Right Triangle 12">
                <a:extLst>
                  <a:ext uri="{FF2B5EF4-FFF2-40B4-BE49-F238E27FC236}">
                    <a16:creationId xmlns:a16="http://schemas.microsoft.com/office/drawing/2014/main" id="{3C1CD6FC-DE55-C955-E31D-41171E90601C}"/>
                  </a:ext>
                </a:extLst>
              </p:cNvPr>
              <p:cNvSpPr/>
              <p:nvPr/>
            </p:nvSpPr>
            <p:spPr>
              <a:xfrm flipH="1">
                <a:off x="2459687" y="4432262"/>
                <a:ext cx="7105667" cy="1285628"/>
              </a:xfrm>
              <a:prstGeom prst="rtTriangle">
                <a:avLst/>
              </a:prstGeom>
              <a:solidFill>
                <a:schemeClr val="accent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10" normalizeH="0" baseline="0" noProof="0">
                  <a:ln>
                    <a:noFill/>
                  </a:ln>
                  <a:solidFill>
                    <a:srgbClr val="645D6B"/>
                  </a:solidFill>
                  <a:effectLst/>
                  <a:uLnTx/>
                  <a:uFillTx/>
                  <a:latin typeface="Arial"/>
                  <a:ea typeface="+mn-ea"/>
                  <a:cs typeface="+mn-cs"/>
                </a:endParaRPr>
              </a:p>
            </p:txBody>
          </p:sp>
          <p:sp>
            <p:nvSpPr>
              <p:cNvPr id="14" name="Right Triangle 13">
                <a:extLst>
                  <a:ext uri="{FF2B5EF4-FFF2-40B4-BE49-F238E27FC236}">
                    <a16:creationId xmlns:a16="http://schemas.microsoft.com/office/drawing/2014/main" id="{2F722A61-AE08-5738-2C12-A8D907375F9A}"/>
                  </a:ext>
                </a:extLst>
              </p:cNvPr>
              <p:cNvSpPr/>
              <p:nvPr/>
            </p:nvSpPr>
            <p:spPr>
              <a:xfrm flipH="1">
                <a:off x="2459685" y="5062361"/>
                <a:ext cx="7105668" cy="673043"/>
              </a:xfrm>
              <a:prstGeom prst="rtTriangle">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10" normalizeH="0" baseline="0" noProof="0">
                  <a:ln>
                    <a:noFill/>
                  </a:ln>
                  <a:solidFill>
                    <a:srgbClr val="645D6B"/>
                  </a:solidFill>
                  <a:effectLst/>
                  <a:uLnTx/>
                  <a:uFillTx/>
                  <a:latin typeface="Arial"/>
                  <a:ea typeface="+mn-ea"/>
                  <a:cs typeface="+mn-cs"/>
                </a:endParaRPr>
              </a:p>
            </p:txBody>
          </p:sp>
        </p:grpSp>
        <p:sp>
          <p:nvSpPr>
            <p:cNvPr id="9" name="Rectangle 8">
              <a:extLst>
                <a:ext uri="{FF2B5EF4-FFF2-40B4-BE49-F238E27FC236}">
                  <a16:creationId xmlns:a16="http://schemas.microsoft.com/office/drawing/2014/main" id="{9216B9A3-840E-D31C-AD12-9991095EB171}"/>
                </a:ext>
              </a:extLst>
            </p:cNvPr>
            <p:cNvSpPr/>
            <p:nvPr/>
          </p:nvSpPr>
          <p:spPr>
            <a:xfrm>
              <a:off x="811454" y="5686369"/>
              <a:ext cx="7769298" cy="1510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10" normalizeH="0" baseline="0" noProof="0" err="1">
                <a:ln>
                  <a:noFill/>
                </a:ln>
                <a:solidFill>
                  <a:srgbClr val="645D6B"/>
                </a:solidFill>
                <a:effectLst/>
                <a:uLnTx/>
                <a:uFillTx/>
                <a:latin typeface="Arial"/>
                <a:ea typeface="+mn-ea"/>
                <a:cs typeface="+mn-cs"/>
              </a:endParaRPr>
            </a:p>
          </p:txBody>
        </p:sp>
      </p:grpSp>
      <p:grpSp>
        <p:nvGrpSpPr>
          <p:cNvPr id="15" name="Group 14">
            <a:extLst>
              <a:ext uri="{FF2B5EF4-FFF2-40B4-BE49-F238E27FC236}">
                <a16:creationId xmlns:a16="http://schemas.microsoft.com/office/drawing/2014/main" id="{9D13B882-5395-CA73-C4B0-84271119CC78}"/>
              </a:ext>
            </a:extLst>
          </p:cNvPr>
          <p:cNvGrpSpPr/>
          <p:nvPr/>
        </p:nvGrpSpPr>
        <p:grpSpPr>
          <a:xfrm>
            <a:off x="1181697" y="1852675"/>
            <a:ext cx="424710" cy="4046135"/>
            <a:chOff x="8190395" y="1777786"/>
            <a:chExt cx="533279" cy="3778171"/>
          </a:xfrm>
        </p:grpSpPr>
        <p:sp>
          <p:nvSpPr>
            <p:cNvPr id="16" name="Rectangle 15">
              <a:extLst>
                <a:ext uri="{FF2B5EF4-FFF2-40B4-BE49-F238E27FC236}">
                  <a16:creationId xmlns:a16="http://schemas.microsoft.com/office/drawing/2014/main" id="{6116FEEA-21D9-ADEC-0272-4EDFA47F00A7}"/>
                </a:ext>
              </a:extLst>
            </p:cNvPr>
            <p:cNvSpPr/>
            <p:nvPr/>
          </p:nvSpPr>
          <p:spPr>
            <a:xfrm>
              <a:off x="8190395" y="2063744"/>
              <a:ext cx="533279" cy="3492213"/>
            </a:xfrm>
            <a:prstGeom prst="rect">
              <a:avLst/>
            </a:prstGeom>
            <a:gradFill>
              <a:gsLst>
                <a:gs pos="0">
                  <a:srgbClr val="DDEAF3"/>
                </a:gs>
                <a:gs pos="67000">
                  <a:schemeClr val="accent2"/>
                </a:gs>
              </a:gsLst>
              <a:lin ang="162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Triangle 16">
              <a:extLst>
                <a:ext uri="{FF2B5EF4-FFF2-40B4-BE49-F238E27FC236}">
                  <a16:creationId xmlns:a16="http://schemas.microsoft.com/office/drawing/2014/main" id="{F9139CA3-93CB-3F82-CD36-14989863D68D}"/>
                </a:ext>
              </a:extLst>
            </p:cNvPr>
            <p:cNvSpPr/>
            <p:nvPr/>
          </p:nvSpPr>
          <p:spPr>
            <a:xfrm>
              <a:off x="8190395" y="1777786"/>
              <a:ext cx="533278" cy="286267"/>
            </a:xfrm>
            <a:prstGeom prst="triangle">
              <a:avLst>
                <a:gd name="adj" fmla="val 48303"/>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lstStyle/>
            <a:p>
              <a:pPr>
                <a:buClrTx/>
              </a:pPr>
              <a:endParaRPr lang="en-US" sz="1200" kern="1200" spc="-10">
                <a:solidFill>
                  <a:srgbClr val="645D6B"/>
                </a:solidFill>
                <a:latin typeface="Arial"/>
              </a:endParaRPr>
            </a:p>
          </p:txBody>
        </p:sp>
      </p:grpSp>
      <p:sp>
        <p:nvSpPr>
          <p:cNvPr id="18" name="TextBox 17">
            <a:extLst>
              <a:ext uri="{FF2B5EF4-FFF2-40B4-BE49-F238E27FC236}">
                <a16:creationId xmlns:a16="http://schemas.microsoft.com/office/drawing/2014/main" id="{606E9F0E-EC61-CCEE-CEBC-5CB2F3384DEA}"/>
              </a:ext>
            </a:extLst>
          </p:cNvPr>
          <p:cNvSpPr txBox="1"/>
          <p:nvPr/>
        </p:nvSpPr>
        <p:spPr>
          <a:xfrm>
            <a:off x="9340592" y="2478043"/>
            <a:ext cx="2151240" cy="453838"/>
          </a:xfrm>
          <a:prstGeom prst="rect">
            <a:avLst/>
          </a:prstGeom>
          <a:noFill/>
        </p:spPr>
        <p:txBody>
          <a:bodyPr wrap="squar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2"/>
                </a:solidFill>
                <a:effectLst/>
                <a:uLnTx/>
                <a:uFillTx/>
                <a:latin typeface="Arial"/>
                <a:ea typeface="+mn-ea"/>
                <a:cs typeface="+mn-cs"/>
              </a:rPr>
              <a:t>SaaS is outpacing traditional applications </a:t>
            </a:r>
          </a:p>
        </p:txBody>
      </p:sp>
      <p:sp>
        <p:nvSpPr>
          <p:cNvPr id="19" name="TextBox 18">
            <a:extLst>
              <a:ext uri="{FF2B5EF4-FFF2-40B4-BE49-F238E27FC236}">
                <a16:creationId xmlns:a16="http://schemas.microsoft.com/office/drawing/2014/main" id="{347CD523-9957-6D31-085E-2CAA8F0522AC}"/>
              </a:ext>
            </a:extLst>
          </p:cNvPr>
          <p:cNvSpPr txBox="1"/>
          <p:nvPr/>
        </p:nvSpPr>
        <p:spPr>
          <a:xfrm>
            <a:off x="9340592" y="3837835"/>
            <a:ext cx="2151240" cy="410920"/>
          </a:xfrm>
          <a:prstGeom prst="rect">
            <a:avLst/>
          </a:prstGeom>
          <a:noFill/>
        </p:spPr>
        <p:txBody>
          <a:bodyPr wrap="square" lIns="0" tIns="0" rIns="0" bIns="0" rtlCol="0" anchor="t" anchorCtr="0">
            <a:noAutofit/>
          </a:bodyPr>
          <a:lstStyle>
            <a:defPPr>
              <a:defRPr lang="en-US"/>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srgbClr val="4F697B"/>
                </a:solidFill>
                <a:effectLst/>
                <a:uLnTx/>
                <a:uFillTx/>
                <a:latin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2"/>
                </a:solidFill>
                <a:effectLst/>
                <a:uLnTx/>
                <a:uFillTx/>
                <a:latin typeface="Arial"/>
                <a:ea typeface="+mn-ea"/>
                <a:cs typeface="+mn-cs"/>
              </a:rPr>
              <a:t>Managing legacy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2"/>
                </a:solidFill>
                <a:effectLst/>
                <a:uLnTx/>
                <a:uFillTx/>
                <a:latin typeface="Arial"/>
                <a:ea typeface="+mn-ea"/>
                <a:cs typeface="+mn-cs"/>
              </a:rPr>
              <a:t>data while transforming </a:t>
            </a:r>
          </a:p>
        </p:txBody>
      </p:sp>
      <p:sp>
        <p:nvSpPr>
          <p:cNvPr id="20" name="TextBox 19">
            <a:extLst>
              <a:ext uri="{FF2B5EF4-FFF2-40B4-BE49-F238E27FC236}">
                <a16:creationId xmlns:a16="http://schemas.microsoft.com/office/drawing/2014/main" id="{122608E0-B2A3-160F-3CA7-B9CDF0DEF11F}"/>
              </a:ext>
            </a:extLst>
          </p:cNvPr>
          <p:cNvSpPr txBox="1"/>
          <p:nvPr/>
        </p:nvSpPr>
        <p:spPr>
          <a:xfrm>
            <a:off x="9340592" y="5136339"/>
            <a:ext cx="2056693" cy="451605"/>
          </a:xfrm>
          <a:prstGeom prst="rect">
            <a:avLst/>
          </a:prstGeom>
          <a:noFill/>
        </p:spPr>
        <p:txBody>
          <a:bodyPr wrap="squar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2"/>
                </a:solidFill>
                <a:effectLst/>
                <a:uLnTx/>
                <a:uFillTx/>
                <a:latin typeface="Arial"/>
                <a:ea typeface="+mn-ea"/>
                <a:cs typeface="+mn-cs"/>
              </a:rPr>
              <a:t>Fragmentation and data silos</a:t>
            </a:r>
          </a:p>
        </p:txBody>
      </p:sp>
      <p:pic>
        <p:nvPicPr>
          <p:cNvPr id="21" name="Picture 20">
            <a:extLst>
              <a:ext uri="{FF2B5EF4-FFF2-40B4-BE49-F238E27FC236}">
                <a16:creationId xmlns:a16="http://schemas.microsoft.com/office/drawing/2014/main" id="{AE47B5A8-1160-FFA1-6FE7-460C7C084DC8}"/>
              </a:ext>
            </a:extLst>
          </p:cNvPr>
          <p:cNvPicPr>
            <a:picLocks noChangeAspect="1"/>
          </p:cNvPicPr>
          <p:nvPr/>
        </p:nvPicPr>
        <p:blipFill>
          <a:blip r:embed="rId3"/>
          <a:stretch>
            <a:fillRect/>
          </a:stretch>
        </p:blipFill>
        <p:spPr>
          <a:xfrm>
            <a:off x="8549561" y="5108974"/>
            <a:ext cx="446983" cy="509560"/>
          </a:xfrm>
          <a:prstGeom prst="rect">
            <a:avLst/>
          </a:prstGeom>
        </p:spPr>
      </p:pic>
      <p:pic>
        <p:nvPicPr>
          <p:cNvPr id="22" name="Picture 21">
            <a:extLst>
              <a:ext uri="{FF2B5EF4-FFF2-40B4-BE49-F238E27FC236}">
                <a16:creationId xmlns:a16="http://schemas.microsoft.com/office/drawing/2014/main" id="{A2273E4F-A951-DB25-2731-60789BF27B0E}"/>
              </a:ext>
            </a:extLst>
          </p:cNvPr>
          <p:cNvPicPr>
            <a:picLocks noChangeAspect="1"/>
          </p:cNvPicPr>
          <p:nvPr/>
        </p:nvPicPr>
        <p:blipFill>
          <a:blip r:embed="rId4"/>
          <a:stretch>
            <a:fillRect/>
          </a:stretch>
        </p:blipFill>
        <p:spPr>
          <a:xfrm>
            <a:off x="8490333" y="3849178"/>
            <a:ext cx="565438" cy="453838"/>
          </a:xfrm>
          <a:prstGeom prst="rect">
            <a:avLst/>
          </a:prstGeom>
        </p:spPr>
      </p:pic>
      <p:pic>
        <p:nvPicPr>
          <p:cNvPr id="23" name="Picture 22">
            <a:extLst>
              <a:ext uri="{FF2B5EF4-FFF2-40B4-BE49-F238E27FC236}">
                <a16:creationId xmlns:a16="http://schemas.microsoft.com/office/drawing/2014/main" id="{B6B92C8B-54DD-C726-41CC-D9B79CDD3E59}"/>
              </a:ext>
            </a:extLst>
          </p:cNvPr>
          <p:cNvPicPr>
            <a:picLocks noChangeAspect="1"/>
          </p:cNvPicPr>
          <p:nvPr/>
        </p:nvPicPr>
        <p:blipFill>
          <a:blip r:embed="rId5"/>
          <a:stretch>
            <a:fillRect/>
          </a:stretch>
        </p:blipFill>
        <p:spPr>
          <a:xfrm>
            <a:off x="8533752" y="2512056"/>
            <a:ext cx="478601" cy="419825"/>
          </a:xfrm>
          <a:prstGeom prst="rect">
            <a:avLst/>
          </a:prstGeom>
        </p:spPr>
      </p:pic>
      <p:sp>
        <p:nvSpPr>
          <p:cNvPr id="24" name="TextBox 23">
            <a:extLst>
              <a:ext uri="{FF2B5EF4-FFF2-40B4-BE49-F238E27FC236}">
                <a16:creationId xmlns:a16="http://schemas.microsoft.com/office/drawing/2014/main" id="{E395F6A2-DE7E-A210-D0E2-34765EE04A1D}"/>
              </a:ext>
            </a:extLst>
          </p:cNvPr>
          <p:cNvSpPr txBox="1"/>
          <p:nvPr/>
        </p:nvSpPr>
        <p:spPr>
          <a:xfrm rot="16200000">
            <a:off x="218273" y="3427439"/>
            <a:ext cx="2350507" cy="37469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BUSINESS </a:t>
            </a:r>
            <a:r>
              <a:rPr kumimoji="0" lang="en-US" sz="1100" b="1" i="0" u="none" strike="noStrike" kern="1200" cap="none" spc="0" normalizeH="0" baseline="0" noProof="0" dirty="0">
                <a:ln>
                  <a:noFill/>
                </a:ln>
                <a:solidFill>
                  <a:srgbClr val="FFFFFF"/>
                </a:solidFill>
                <a:effectLst/>
                <a:uLnTx/>
                <a:uFillTx/>
                <a:latin typeface="Arial"/>
                <a:ea typeface="+mn-ea"/>
                <a:cs typeface="+mn-cs"/>
              </a:rPr>
              <a:t>TRANSFORMATION</a:t>
            </a:r>
          </a:p>
        </p:txBody>
      </p:sp>
      <p:cxnSp>
        <p:nvCxnSpPr>
          <p:cNvPr id="25" name="Straight Connector 24">
            <a:extLst>
              <a:ext uri="{FF2B5EF4-FFF2-40B4-BE49-F238E27FC236}">
                <a16:creationId xmlns:a16="http://schemas.microsoft.com/office/drawing/2014/main" id="{8B9DA446-8703-F418-B25A-18EE2A1FD411}"/>
              </a:ext>
            </a:extLst>
          </p:cNvPr>
          <p:cNvCxnSpPr>
            <a:cxnSpLocks/>
          </p:cNvCxnSpPr>
          <p:nvPr/>
        </p:nvCxnSpPr>
        <p:spPr>
          <a:xfrm flipV="1">
            <a:off x="7950698" y="4792577"/>
            <a:ext cx="3584606" cy="4549"/>
          </a:xfrm>
          <a:prstGeom prst="line">
            <a:avLst/>
          </a:prstGeom>
          <a:ln w="12700">
            <a:solidFill>
              <a:schemeClr val="accent5"/>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10CA25D5-85E0-F8E5-5D3B-BA8FCF9AF8BF}"/>
              </a:ext>
            </a:extLst>
          </p:cNvPr>
          <p:cNvSpPr txBox="1"/>
          <p:nvPr/>
        </p:nvSpPr>
        <p:spPr>
          <a:xfrm>
            <a:off x="1703557" y="4922967"/>
            <a:ext cx="1471776" cy="454892"/>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2"/>
                </a:solidFill>
                <a:effectLst/>
                <a:uLnTx/>
                <a:uFillTx/>
                <a:latin typeface="Arial"/>
                <a:ea typeface="+mn-ea"/>
                <a:cs typeface="+mn-cs"/>
              </a:rPr>
              <a:t>INFRASTRUCTURE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2"/>
                </a:solidFill>
                <a:effectLst/>
                <a:uLnTx/>
                <a:uFillTx/>
                <a:latin typeface="Arial"/>
                <a:ea typeface="+mn-ea"/>
                <a:cs typeface="+mn-cs"/>
              </a:rPr>
              <a:t>CENTRIC</a:t>
            </a:r>
          </a:p>
        </p:txBody>
      </p:sp>
      <p:sp>
        <p:nvSpPr>
          <p:cNvPr id="27" name="TextBox 26">
            <a:extLst>
              <a:ext uri="{FF2B5EF4-FFF2-40B4-BE49-F238E27FC236}">
                <a16:creationId xmlns:a16="http://schemas.microsoft.com/office/drawing/2014/main" id="{6ADC0497-5A5E-226A-81E1-BF32087D8F35}"/>
              </a:ext>
            </a:extLst>
          </p:cNvPr>
          <p:cNvSpPr txBox="1"/>
          <p:nvPr/>
        </p:nvSpPr>
        <p:spPr>
          <a:xfrm>
            <a:off x="1734877" y="1893395"/>
            <a:ext cx="926455" cy="454892"/>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2"/>
                </a:solidFill>
                <a:effectLst/>
                <a:uLnTx/>
                <a:uFillTx/>
                <a:latin typeface="Arial"/>
                <a:ea typeface="+mn-ea"/>
                <a:cs typeface="+mn-cs"/>
              </a:rPr>
              <a:t>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2"/>
                </a:solidFill>
                <a:effectLst/>
                <a:uLnTx/>
                <a:uFillTx/>
                <a:latin typeface="Arial"/>
                <a:ea typeface="+mn-ea"/>
                <a:cs typeface="+mn-cs"/>
              </a:rPr>
              <a:t>CENTRIC</a:t>
            </a:r>
          </a:p>
        </p:txBody>
      </p:sp>
      <p:grpSp>
        <p:nvGrpSpPr>
          <p:cNvPr id="28" name="Group 27">
            <a:extLst>
              <a:ext uri="{FF2B5EF4-FFF2-40B4-BE49-F238E27FC236}">
                <a16:creationId xmlns:a16="http://schemas.microsoft.com/office/drawing/2014/main" id="{DCC19656-E880-F9EC-4033-C8D7C6FFFF25}"/>
              </a:ext>
            </a:extLst>
          </p:cNvPr>
          <p:cNvGrpSpPr/>
          <p:nvPr/>
        </p:nvGrpSpPr>
        <p:grpSpPr>
          <a:xfrm>
            <a:off x="721723" y="1687576"/>
            <a:ext cx="7414887" cy="4436328"/>
            <a:chOff x="978486" y="1498600"/>
            <a:chExt cx="7414887" cy="4436328"/>
          </a:xfrm>
        </p:grpSpPr>
        <p:sp>
          <p:nvSpPr>
            <p:cNvPr id="29" name="TextBox 28">
              <a:extLst>
                <a:ext uri="{FF2B5EF4-FFF2-40B4-BE49-F238E27FC236}">
                  <a16:creationId xmlns:a16="http://schemas.microsoft.com/office/drawing/2014/main" id="{F39DF0A7-1501-9C84-F039-78E72DEF577B}"/>
                </a:ext>
              </a:extLst>
            </p:cNvPr>
            <p:cNvSpPr txBox="1"/>
            <p:nvPr/>
          </p:nvSpPr>
          <p:spPr>
            <a:xfrm>
              <a:off x="4353533" y="5779966"/>
              <a:ext cx="929772" cy="154962"/>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dirty="0">
                  <a:ln>
                    <a:noFill/>
                  </a:ln>
                  <a:solidFill>
                    <a:schemeClr val="tx2"/>
                  </a:solidFill>
                  <a:effectLst/>
                  <a:uLnTx/>
                  <a:uFillTx/>
                  <a:latin typeface="Arial"/>
                  <a:ea typeface="+mn-ea"/>
                  <a:cs typeface="+mn-cs"/>
                </a:rPr>
                <a:t>TIME</a:t>
              </a:r>
            </a:p>
          </p:txBody>
        </p:sp>
        <p:sp>
          <p:nvSpPr>
            <p:cNvPr id="30" name="TextBox 29">
              <a:extLst>
                <a:ext uri="{FF2B5EF4-FFF2-40B4-BE49-F238E27FC236}">
                  <a16:creationId xmlns:a16="http://schemas.microsoft.com/office/drawing/2014/main" id="{272B6383-AF12-00E7-0F85-0369DC9AD96D}"/>
                </a:ext>
              </a:extLst>
            </p:cNvPr>
            <p:cNvSpPr txBox="1"/>
            <p:nvPr/>
          </p:nvSpPr>
          <p:spPr>
            <a:xfrm rot="16200000">
              <a:off x="426079" y="3476106"/>
              <a:ext cx="1351702" cy="246887"/>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000" b="1" dirty="0">
                  <a:solidFill>
                    <a:schemeClr val="tx2"/>
                  </a:solidFill>
                  <a:latin typeface="Arial"/>
                </a:rPr>
                <a:t>VOLUME </a:t>
              </a:r>
              <a:r>
                <a:rPr kumimoji="0" lang="en-US" sz="1000" b="1" i="0" u="none" strike="noStrike" kern="1200" cap="none" spc="0" normalizeH="0" baseline="0" noProof="0" dirty="0">
                  <a:ln>
                    <a:noFill/>
                  </a:ln>
                  <a:solidFill>
                    <a:schemeClr val="tx2"/>
                  </a:solidFill>
                  <a:effectLst/>
                  <a:uLnTx/>
                  <a:uFillTx/>
                  <a:latin typeface="Arial"/>
                  <a:ea typeface="+mn-ea"/>
                  <a:cs typeface="+mn-cs"/>
                </a:rPr>
                <a:t>OF DATA</a:t>
              </a:r>
            </a:p>
          </p:txBody>
        </p:sp>
        <p:grpSp>
          <p:nvGrpSpPr>
            <p:cNvPr id="31" name="Group 30">
              <a:extLst>
                <a:ext uri="{FF2B5EF4-FFF2-40B4-BE49-F238E27FC236}">
                  <a16:creationId xmlns:a16="http://schemas.microsoft.com/office/drawing/2014/main" id="{DD8B8B6F-B5FB-CB65-852C-AA1EEC5F8DF2}"/>
                </a:ext>
              </a:extLst>
            </p:cNvPr>
            <p:cNvGrpSpPr/>
            <p:nvPr/>
          </p:nvGrpSpPr>
          <p:grpSpPr>
            <a:xfrm>
              <a:off x="1243466" y="1498600"/>
              <a:ext cx="7149907" cy="4201899"/>
              <a:chOff x="1243466" y="1498600"/>
              <a:chExt cx="7149907" cy="4201899"/>
            </a:xfrm>
          </p:grpSpPr>
          <p:cxnSp>
            <p:nvCxnSpPr>
              <p:cNvPr id="32" name="Straight Arrow Connector 31">
                <a:extLst>
                  <a:ext uri="{FF2B5EF4-FFF2-40B4-BE49-F238E27FC236}">
                    <a16:creationId xmlns:a16="http://schemas.microsoft.com/office/drawing/2014/main" id="{02928504-BAD5-897B-9755-CE8F6C63DA58}"/>
                  </a:ext>
                </a:extLst>
              </p:cNvPr>
              <p:cNvCxnSpPr>
                <a:cxnSpLocks/>
              </p:cNvCxnSpPr>
              <p:nvPr/>
            </p:nvCxnSpPr>
            <p:spPr>
              <a:xfrm>
                <a:off x="1243466" y="5700499"/>
                <a:ext cx="7149907" cy="0"/>
              </a:xfrm>
              <a:prstGeom prst="straightConnector1">
                <a:avLst/>
              </a:prstGeom>
              <a:ln w="28575">
                <a:solidFill>
                  <a:srgbClr val="4F697B"/>
                </a:solidFill>
                <a:headEnd type="oval" w="med" len="med"/>
                <a:tailEnd type="arrow" w="med" len="med"/>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08972EAD-B97F-2AB7-30FF-DA24F45D6321}"/>
                  </a:ext>
                </a:extLst>
              </p:cNvPr>
              <p:cNvCxnSpPr>
                <a:cxnSpLocks/>
              </p:cNvCxnSpPr>
              <p:nvPr/>
            </p:nvCxnSpPr>
            <p:spPr>
              <a:xfrm flipV="1">
                <a:off x="1248226" y="1498600"/>
                <a:ext cx="0" cy="4187769"/>
              </a:xfrm>
              <a:prstGeom prst="straightConnector1">
                <a:avLst/>
              </a:prstGeom>
              <a:ln w="28575">
                <a:solidFill>
                  <a:srgbClr val="4F697B"/>
                </a:solidFill>
                <a:headEnd type="none" w="med" len="med"/>
                <a:tailEnd type="arrow" w="med" len="med"/>
              </a:ln>
            </p:spPr>
            <p:style>
              <a:lnRef idx="1">
                <a:schemeClr val="dk1"/>
              </a:lnRef>
              <a:fillRef idx="0">
                <a:schemeClr val="dk1"/>
              </a:fillRef>
              <a:effectRef idx="0">
                <a:schemeClr val="dk1"/>
              </a:effectRef>
              <a:fontRef idx="minor">
                <a:schemeClr val="tx1"/>
              </a:fontRef>
            </p:style>
          </p:cxnSp>
        </p:grpSp>
      </p:grpSp>
      <p:cxnSp>
        <p:nvCxnSpPr>
          <p:cNvPr id="34" name="Straight Connector 33">
            <a:extLst>
              <a:ext uri="{FF2B5EF4-FFF2-40B4-BE49-F238E27FC236}">
                <a16:creationId xmlns:a16="http://schemas.microsoft.com/office/drawing/2014/main" id="{3516ECA0-C884-DC55-EAEB-7125B323F633}"/>
              </a:ext>
            </a:extLst>
          </p:cNvPr>
          <p:cNvCxnSpPr>
            <a:cxnSpLocks/>
          </p:cNvCxnSpPr>
          <p:nvPr/>
        </p:nvCxnSpPr>
        <p:spPr>
          <a:xfrm>
            <a:off x="7950698" y="3354745"/>
            <a:ext cx="3584606" cy="0"/>
          </a:xfrm>
          <a:prstGeom prst="line">
            <a:avLst/>
          </a:prstGeom>
          <a:ln w="12700">
            <a:solidFill>
              <a:schemeClr val="accent5"/>
            </a:solidFill>
            <a:headEnd type="none" w="med" len="med"/>
            <a:tailEnd type="none" w="med" len="med"/>
          </a:ln>
        </p:spPr>
        <p:style>
          <a:lnRef idx="1">
            <a:schemeClr val="dk1"/>
          </a:lnRef>
          <a:fillRef idx="0">
            <a:schemeClr val="dk1"/>
          </a:fillRef>
          <a:effectRef idx="0">
            <a:schemeClr val="dk1"/>
          </a:effectRef>
          <a:fontRef idx="minor">
            <a:schemeClr val="tx1"/>
          </a:fontRef>
        </p:style>
      </p:cxnSp>
      <p:grpSp>
        <p:nvGrpSpPr>
          <p:cNvPr id="35" name="Group 34">
            <a:extLst>
              <a:ext uri="{FF2B5EF4-FFF2-40B4-BE49-F238E27FC236}">
                <a16:creationId xmlns:a16="http://schemas.microsoft.com/office/drawing/2014/main" id="{48D5CF4F-0D51-3AEE-3B03-1BE2B55BCB2B}"/>
              </a:ext>
            </a:extLst>
          </p:cNvPr>
          <p:cNvGrpSpPr/>
          <p:nvPr/>
        </p:nvGrpSpPr>
        <p:grpSpPr>
          <a:xfrm>
            <a:off x="6594210" y="4961812"/>
            <a:ext cx="1201729" cy="331453"/>
            <a:chOff x="6850973" y="4772836"/>
            <a:chExt cx="1201729" cy="331453"/>
          </a:xfrm>
        </p:grpSpPr>
        <p:pic>
          <p:nvPicPr>
            <p:cNvPr id="36" name="Graphic 35">
              <a:extLst>
                <a:ext uri="{FF2B5EF4-FFF2-40B4-BE49-F238E27FC236}">
                  <a16:creationId xmlns:a16="http://schemas.microsoft.com/office/drawing/2014/main" id="{F90CF23E-6526-19FA-7F96-AFD1F7F42294}"/>
                </a:ext>
              </a:extLst>
            </p:cNvPr>
            <p:cNvPicPr>
              <a:picLocks noChangeAspect="1"/>
            </p:cNvPicPr>
            <p:nvPr/>
          </p:nvPicPr>
          <p:blipFill>
            <a:blip r:embed="rId6">
              <a:lum bright="70000" contrast="-70000"/>
              <a:alphaModFix/>
              <a:extLst>
                <a:ext uri="{96DAC541-7B7A-43D3-8B79-37D633B846F1}">
                  <asvg:svgBlip xmlns:asvg="http://schemas.microsoft.com/office/drawing/2016/SVG/main" r:embed="rId7"/>
                </a:ext>
              </a:extLst>
            </a:blip>
            <a:stretch>
              <a:fillRect/>
            </a:stretch>
          </p:blipFill>
          <p:spPr>
            <a:xfrm>
              <a:off x="6850973" y="4903996"/>
              <a:ext cx="741653" cy="131378"/>
            </a:xfrm>
            <a:prstGeom prst="rect">
              <a:avLst/>
            </a:prstGeom>
          </p:spPr>
        </p:pic>
        <p:pic>
          <p:nvPicPr>
            <p:cNvPr id="37" name="Graphic 36">
              <a:extLst>
                <a:ext uri="{FF2B5EF4-FFF2-40B4-BE49-F238E27FC236}">
                  <a16:creationId xmlns:a16="http://schemas.microsoft.com/office/drawing/2014/main" id="{CB7A03B8-69A2-3BCD-85FA-297E4D2FA8D3}"/>
                </a:ext>
              </a:extLst>
            </p:cNvPr>
            <p:cNvPicPr>
              <a:picLocks noChangeAspect="1"/>
            </p:cNvPicPr>
            <p:nvPr/>
          </p:nvPicPr>
          <p:blipFill>
            <a:blip r:embed="rId8" cstate="print">
              <a:lum bright="70000" contrast="-70000"/>
              <a:alphaModFix/>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763865" y="4772836"/>
              <a:ext cx="288837" cy="331453"/>
            </a:xfrm>
            <a:prstGeom prst="rect">
              <a:avLst/>
            </a:prstGeom>
          </p:spPr>
        </p:pic>
      </p:grpSp>
      <p:grpSp>
        <p:nvGrpSpPr>
          <p:cNvPr id="38" name="Group 37">
            <a:extLst>
              <a:ext uri="{FF2B5EF4-FFF2-40B4-BE49-F238E27FC236}">
                <a16:creationId xmlns:a16="http://schemas.microsoft.com/office/drawing/2014/main" id="{75F6B4F2-3717-57BA-02CB-96E7F00004DA}"/>
              </a:ext>
            </a:extLst>
          </p:cNvPr>
          <p:cNvGrpSpPr/>
          <p:nvPr/>
        </p:nvGrpSpPr>
        <p:grpSpPr>
          <a:xfrm>
            <a:off x="6862163" y="3625028"/>
            <a:ext cx="895026" cy="640343"/>
            <a:chOff x="7118926" y="3436052"/>
            <a:chExt cx="895026" cy="640343"/>
          </a:xfrm>
        </p:grpSpPr>
        <p:pic>
          <p:nvPicPr>
            <p:cNvPr id="39" name="Graphic 38">
              <a:extLst>
                <a:ext uri="{FF2B5EF4-FFF2-40B4-BE49-F238E27FC236}">
                  <a16:creationId xmlns:a16="http://schemas.microsoft.com/office/drawing/2014/main" id="{A9B85F78-E14B-B2B8-60AB-7367AD14C330}"/>
                </a:ext>
              </a:extLst>
            </p:cNvPr>
            <p:cNvPicPr>
              <a:picLocks noChangeAspect="1"/>
            </p:cNvPicPr>
            <p:nvPr/>
          </p:nvPicPr>
          <p:blipFill>
            <a:blip r:embed="rId10" cstate="print">
              <a:lum bright="70000" contrast="-70000"/>
              <a:alphaModFix/>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118926" y="3531676"/>
              <a:ext cx="544719" cy="544719"/>
            </a:xfrm>
            <a:prstGeom prst="rect">
              <a:avLst/>
            </a:prstGeom>
          </p:spPr>
        </p:pic>
        <p:grpSp>
          <p:nvGrpSpPr>
            <p:cNvPr id="40" name="Group 39">
              <a:extLst>
                <a:ext uri="{FF2B5EF4-FFF2-40B4-BE49-F238E27FC236}">
                  <a16:creationId xmlns:a16="http://schemas.microsoft.com/office/drawing/2014/main" id="{B7223048-40B2-F646-E3FA-F0E1E202D57C}"/>
                </a:ext>
              </a:extLst>
            </p:cNvPr>
            <p:cNvGrpSpPr/>
            <p:nvPr/>
          </p:nvGrpSpPr>
          <p:grpSpPr>
            <a:xfrm>
              <a:off x="7650481" y="3436052"/>
              <a:ext cx="363471" cy="351421"/>
              <a:chOff x="3245154" y="5343086"/>
              <a:chExt cx="378599" cy="366047"/>
            </a:xfrm>
          </p:grpSpPr>
          <p:sp>
            <p:nvSpPr>
              <p:cNvPr id="41" name="Freeform: Shape 82">
                <a:extLst>
                  <a:ext uri="{FF2B5EF4-FFF2-40B4-BE49-F238E27FC236}">
                    <a16:creationId xmlns:a16="http://schemas.microsoft.com/office/drawing/2014/main" id="{A04CD5CC-6E55-1DB3-B489-57E348D61776}"/>
                  </a:ext>
                </a:extLst>
              </p:cNvPr>
              <p:cNvSpPr/>
              <p:nvPr/>
            </p:nvSpPr>
            <p:spPr>
              <a:xfrm>
                <a:off x="3245154" y="5343086"/>
                <a:ext cx="378599" cy="366047"/>
              </a:xfrm>
              <a:custGeom>
                <a:avLst/>
                <a:gdLst>
                  <a:gd name="connsiteX0" fmla="*/ 237029 w 259714"/>
                  <a:gd name="connsiteY0" fmla="*/ 55901 h 251104"/>
                  <a:gd name="connsiteX1" fmla="*/ 227529 w 259714"/>
                  <a:gd name="connsiteY1" fmla="*/ 44902 h 251104"/>
                  <a:gd name="connsiteX2" fmla="*/ 136931 w 259714"/>
                  <a:gd name="connsiteY2" fmla="*/ 1492 h 251104"/>
                  <a:gd name="connsiteX3" fmla="*/ 129505 w 259714"/>
                  <a:gd name="connsiteY3" fmla="*/ 22 h 251104"/>
                  <a:gd name="connsiteX4" fmla="*/ 122152 w 259714"/>
                  <a:gd name="connsiteY4" fmla="*/ 610 h 251104"/>
                  <a:gd name="connsiteX5" fmla="*/ 31481 w 259714"/>
                  <a:gd name="connsiteY5" fmla="*/ 44284 h 251104"/>
                  <a:gd name="connsiteX6" fmla="*/ 22569 w 259714"/>
                  <a:gd name="connsiteY6" fmla="*/ 55269 h 251104"/>
                  <a:gd name="connsiteX7" fmla="*/ 291 w 259714"/>
                  <a:gd name="connsiteY7" fmla="*/ 152955 h 251104"/>
                  <a:gd name="connsiteX8" fmla="*/ 3556 w 259714"/>
                  <a:gd name="connsiteY8" fmla="*/ 167219 h 251104"/>
                  <a:gd name="connsiteX9" fmla="*/ 66170 w 259714"/>
                  <a:gd name="connsiteY9" fmla="*/ 244788 h 251104"/>
                  <a:gd name="connsiteX10" fmla="*/ 79831 w 259714"/>
                  <a:gd name="connsiteY10" fmla="*/ 251023 h 251104"/>
                  <a:gd name="connsiteX11" fmla="*/ 179649 w 259714"/>
                  <a:gd name="connsiteY11" fmla="*/ 251023 h 251104"/>
                  <a:gd name="connsiteX12" fmla="*/ 193310 w 259714"/>
                  <a:gd name="connsiteY12" fmla="*/ 244788 h 251104"/>
                  <a:gd name="connsiteX13" fmla="*/ 255984 w 259714"/>
                  <a:gd name="connsiteY13" fmla="*/ 167263 h 251104"/>
                  <a:gd name="connsiteX14" fmla="*/ 259557 w 259714"/>
                  <a:gd name="connsiteY14" fmla="*/ 152999 h 251104"/>
                  <a:gd name="connsiteX15" fmla="*/ 237029 w 259714"/>
                  <a:gd name="connsiteY15" fmla="*/ 55901 h 251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9714" h="251104">
                    <a:moveTo>
                      <a:pt x="237029" y="55901"/>
                    </a:moveTo>
                    <a:cubicBezTo>
                      <a:pt x="235424" y="51133"/>
                      <a:pt x="232013" y="47184"/>
                      <a:pt x="227529" y="44902"/>
                    </a:cubicBezTo>
                    <a:lnTo>
                      <a:pt x="136931" y="1492"/>
                    </a:lnTo>
                    <a:cubicBezTo>
                      <a:pt x="134602" y="437"/>
                      <a:pt x="132061" y="-66"/>
                      <a:pt x="129505" y="22"/>
                    </a:cubicBezTo>
                    <a:cubicBezTo>
                      <a:pt x="127039" y="-70"/>
                      <a:pt x="124572" y="128"/>
                      <a:pt x="122152" y="610"/>
                    </a:cubicBezTo>
                    <a:lnTo>
                      <a:pt x="31481" y="44284"/>
                    </a:lnTo>
                    <a:cubicBezTo>
                      <a:pt x="26961" y="46357"/>
                      <a:pt x="23666" y="50419"/>
                      <a:pt x="22569" y="55269"/>
                    </a:cubicBezTo>
                    <a:lnTo>
                      <a:pt x="291" y="152955"/>
                    </a:lnTo>
                    <a:cubicBezTo>
                      <a:pt x="-601" y="157956"/>
                      <a:pt x="577" y="163104"/>
                      <a:pt x="3556" y="167219"/>
                    </a:cubicBezTo>
                    <a:lnTo>
                      <a:pt x="66170" y="244788"/>
                    </a:lnTo>
                    <a:cubicBezTo>
                      <a:pt x="69831" y="248435"/>
                      <a:pt x="74678" y="250647"/>
                      <a:pt x="79831" y="251023"/>
                    </a:cubicBezTo>
                    <a:lnTo>
                      <a:pt x="179649" y="251023"/>
                    </a:lnTo>
                    <a:cubicBezTo>
                      <a:pt x="184998" y="251585"/>
                      <a:pt x="190231" y="249198"/>
                      <a:pt x="193310" y="244788"/>
                    </a:cubicBezTo>
                    <a:lnTo>
                      <a:pt x="255984" y="167263"/>
                    </a:lnTo>
                    <a:cubicBezTo>
                      <a:pt x="258913" y="163120"/>
                      <a:pt x="260188" y="158032"/>
                      <a:pt x="259557" y="152999"/>
                    </a:cubicBezTo>
                    <a:lnTo>
                      <a:pt x="237029" y="55901"/>
                    </a:lnTo>
                    <a:close/>
                  </a:path>
                </a:pathLst>
              </a:custGeom>
              <a:solidFill>
                <a:schemeClr val="bg1"/>
              </a:solidFill>
              <a:ln w="14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B2E44"/>
                  </a:solidFill>
                  <a:effectLst/>
                  <a:uLnTx/>
                  <a:uFillTx/>
                  <a:latin typeface="Work Sans"/>
                  <a:ea typeface="+mn-ea"/>
                  <a:cs typeface="+mn-cs"/>
                </a:endParaRPr>
              </a:p>
            </p:txBody>
          </p:sp>
          <p:sp>
            <p:nvSpPr>
              <p:cNvPr id="42" name="Freeform: Shape 83">
                <a:extLst>
                  <a:ext uri="{FF2B5EF4-FFF2-40B4-BE49-F238E27FC236}">
                    <a16:creationId xmlns:a16="http://schemas.microsoft.com/office/drawing/2014/main" id="{1DF79E9F-F687-0DC9-C8FF-863ECE14D190}"/>
                  </a:ext>
                </a:extLst>
              </p:cNvPr>
              <p:cNvSpPr/>
              <p:nvPr/>
            </p:nvSpPr>
            <p:spPr>
              <a:xfrm>
                <a:off x="3290477" y="5389399"/>
                <a:ext cx="287644" cy="280108"/>
              </a:xfrm>
              <a:custGeom>
                <a:avLst/>
                <a:gdLst>
                  <a:gd name="connsiteX0" fmla="*/ 191982 w 197320"/>
                  <a:gd name="connsiteY0" fmla="*/ 117376 h 192151"/>
                  <a:gd name="connsiteX1" fmla="*/ 191982 w 197320"/>
                  <a:gd name="connsiteY1" fmla="*/ 117376 h 192151"/>
                  <a:gd name="connsiteX2" fmla="*/ 191394 w 197320"/>
                  <a:gd name="connsiteY2" fmla="*/ 117067 h 192151"/>
                  <a:gd name="connsiteX3" fmla="*/ 190203 w 197320"/>
                  <a:gd name="connsiteY3" fmla="*/ 116773 h 192151"/>
                  <a:gd name="connsiteX4" fmla="*/ 186629 w 197320"/>
                  <a:gd name="connsiteY4" fmla="*/ 116479 h 192151"/>
                  <a:gd name="connsiteX5" fmla="*/ 184850 w 197320"/>
                  <a:gd name="connsiteY5" fmla="*/ 116185 h 192151"/>
                  <a:gd name="connsiteX6" fmla="*/ 184556 w 197320"/>
                  <a:gd name="connsiteY6" fmla="*/ 116185 h 192151"/>
                  <a:gd name="connsiteX7" fmla="*/ 174454 w 197320"/>
                  <a:gd name="connsiteY7" fmla="*/ 114406 h 192151"/>
                  <a:gd name="connsiteX8" fmla="*/ 172380 w 197320"/>
                  <a:gd name="connsiteY8" fmla="*/ 112362 h 192151"/>
                  <a:gd name="connsiteX9" fmla="*/ 172380 w 197320"/>
                  <a:gd name="connsiteY9" fmla="*/ 112362 h 192151"/>
                  <a:gd name="connsiteX10" fmla="*/ 169998 w 197320"/>
                  <a:gd name="connsiteY10" fmla="*/ 111774 h 192151"/>
                  <a:gd name="connsiteX11" fmla="*/ 168807 w 197320"/>
                  <a:gd name="connsiteY11" fmla="*/ 85628 h 192151"/>
                  <a:gd name="connsiteX12" fmla="*/ 158410 w 197320"/>
                  <a:gd name="connsiteY12" fmla="*/ 61276 h 192151"/>
                  <a:gd name="connsiteX13" fmla="*/ 160204 w 197320"/>
                  <a:gd name="connsiteY13" fmla="*/ 59424 h 192151"/>
                  <a:gd name="connsiteX14" fmla="*/ 160204 w 197320"/>
                  <a:gd name="connsiteY14" fmla="*/ 59424 h 192151"/>
                  <a:gd name="connsiteX15" fmla="*/ 160204 w 197320"/>
                  <a:gd name="connsiteY15" fmla="*/ 59115 h 192151"/>
                  <a:gd name="connsiteX16" fmla="*/ 161087 w 197320"/>
                  <a:gd name="connsiteY16" fmla="*/ 56453 h 192151"/>
                  <a:gd name="connsiteX17" fmla="*/ 169410 w 197320"/>
                  <a:gd name="connsiteY17" fmla="*/ 50571 h 192151"/>
                  <a:gd name="connsiteX18" fmla="*/ 169410 w 197320"/>
                  <a:gd name="connsiteY18" fmla="*/ 50571 h 192151"/>
                  <a:gd name="connsiteX19" fmla="*/ 171189 w 197320"/>
                  <a:gd name="connsiteY19" fmla="*/ 49674 h 192151"/>
                  <a:gd name="connsiteX20" fmla="*/ 174454 w 197320"/>
                  <a:gd name="connsiteY20" fmla="*/ 47895 h 192151"/>
                  <a:gd name="connsiteX21" fmla="*/ 175351 w 197320"/>
                  <a:gd name="connsiteY21" fmla="*/ 47292 h 192151"/>
                  <a:gd name="connsiteX22" fmla="*/ 175351 w 197320"/>
                  <a:gd name="connsiteY22" fmla="*/ 46704 h 192151"/>
                  <a:gd name="connsiteX23" fmla="*/ 175351 w 197320"/>
                  <a:gd name="connsiteY23" fmla="*/ 46704 h 192151"/>
                  <a:gd name="connsiteX24" fmla="*/ 176618 w 197320"/>
                  <a:gd name="connsiteY24" fmla="*/ 38482 h 192151"/>
                  <a:gd name="connsiteX25" fmla="*/ 176542 w 197320"/>
                  <a:gd name="connsiteY25" fmla="*/ 38381 h 192151"/>
                  <a:gd name="connsiteX26" fmla="*/ 172380 w 197320"/>
                  <a:gd name="connsiteY26" fmla="*/ 36307 h 192151"/>
                  <a:gd name="connsiteX27" fmla="*/ 168219 w 197320"/>
                  <a:gd name="connsiteY27" fmla="*/ 37778 h 192151"/>
                  <a:gd name="connsiteX28" fmla="*/ 168219 w 197320"/>
                  <a:gd name="connsiteY28" fmla="*/ 37778 h 192151"/>
                  <a:gd name="connsiteX29" fmla="*/ 167925 w 197320"/>
                  <a:gd name="connsiteY29" fmla="*/ 38072 h 192151"/>
                  <a:gd name="connsiteX30" fmla="*/ 167028 w 197320"/>
                  <a:gd name="connsiteY30" fmla="*/ 38660 h 192151"/>
                  <a:gd name="connsiteX31" fmla="*/ 164660 w 197320"/>
                  <a:gd name="connsiteY31" fmla="*/ 41336 h 192151"/>
                  <a:gd name="connsiteX32" fmla="*/ 163469 w 197320"/>
                  <a:gd name="connsiteY32" fmla="*/ 42527 h 192151"/>
                  <a:gd name="connsiteX33" fmla="*/ 163469 w 197320"/>
                  <a:gd name="connsiteY33" fmla="*/ 42527 h 192151"/>
                  <a:gd name="connsiteX34" fmla="*/ 156116 w 197320"/>
                  <a:gd name="connsiteY34" fmla="*/ 49071 h 192151"/>
                  <a:gd name="connsiteX35" fmla="*/ 154337 w 197320"/>
                  <a:gd name="connsiteY35" fmla="*/ 49659 h 192151"/>
                  <a:gd name="connsiteX36" fmla="*/ 153146 w 197320"/>
                  <a:gd name="connsiteY36" fmla="*/ 49365 h 192151"/>
                  <a:gd name="connsiteX37" fmla="*/ 152719 w 197320"/>
                  <a:gd name="connsiteY37" fmla="*/ 49365 h 192151"/>
                  <a:gd name="connsiteX38" fmla="*/ 150337 w 197320"/>
                  <a:gd name="connsiteY38" fmla="*/ 50836 h 192151"/>
                  <a:gd name="connsiteX39" fmla="*/ 142985 w 197320"/>
                  <a:gd name="connsiteY39" fmla="*/ 43704 h 192151"/>
                  <a:gd name="connsiteX40" fmla="*/ 104354 w 197320"/>
                  <a:gd name="connsiteY40" fmla="*/ 28249 h 192151"/>
                  <a:gd name="connsiteX41" fmla="*/ 104060 w 197320"/>
                  <a:gd name="connsiteY41" fmla="*/ 25881 h 192151"/>
                  <a:gd name="connsiteX42" fmla="*/ 104060 w 197320"/>
                  <a:gd name="connsiteY42" fmla="*/ 25881 h 192151"/>
                  <a:gd name="connsiteX43" fmla="*/ 104060 w 197320"/>
                  <a:gd name="connsiteY43" fmla="*/ 26175 h 192151"/>
                  <a:gd name="connsiteX44" fmla="*/ 102590 w 197320"/>
                  <a:gd name="connsiteY44" fmla="*/ 23793 h 192151"/>
                  <a:gd name="connsiteX45" fmla="*/ 103178 w 197320"/>
                  <a:gd name="connsiteY45" fmla="*/ 13705 h 192151"/>
                  <a:gd name="connsiteX46" fmla="*/ 103178 w 197320"/>
                  <a:gd name="connsiteY46" fmla="*/ 13397 h 192151"/>
                  <a:gd name="connsiteX47" fmla="*/ 103472 w 197320"/>
                  <a:gd name="connsiteY47" fmla="*/ 11617 h 192151"/>
                  <a:gd name="connsiteX48" fmla="*/ 104075 w 197320"/>
                  <a:gd name="connsiteY48" fmla="*/ 8059 h 192151"/>
                  <a:gd name="connsiteX49" fmla="*/ 104075 w 197320"/>
                  <a:gd name="connsiteY49" fmla="*/ 6279 h 192151"/>
                  <a:gd name="connsiteX50" fmla="*/ 104075 w 197320"/>
                  <a:gd name="connsiteY50" fmla="*/ 6279 h 192151"/>
                  <a:gd name="connsiteX51" fmla="*/ 99016 w 197320"/>
                  <a:gd name="connsiteY51" fmla="*/ 30 h 192151"/>
                  <a:gd name="connsiteX52" fmla="*/ 93899 w 197320"/>
                  <a:gd name="connsiteY52" fmla="*/ 2074 h 192151"/>
                  <a:gd name="connsiteX53" fmla="*/ 92120 w 197320"/>
                  <a:gd name="connsiteY53" fmla="*/ 6235 h 192151"/>
                  <a:gd name="connsiteX54" fmla="*/ 92120 w 197320"/>
                  <a:gd name="connsiteY54" fmla="*/ 6235 h 192151"/>
                  <a:gd name="connsiteX55" fmla="*/ 92120 w 197320"/>
                  <a:gd name="connsiteY55" fmla="*/ 7706 h 192151"/>
                  <a:gd name="connsiteX56" fmla="*/ 92708 w 197320"/>
                  <a:gd name="connsiteY56" fmla="*/ 11264 h 192151"/>
                  <a:gd name="connsiteX57" fmla="*/ 93002 w 197320"/>
                  <a:gd name="connsiteY57" fmla="*/ 13044 h 192151"/>
                  <a:gd name="connsiteX58" fmla="*/ 93002 w 197320"/>
                  <a:gd name="connsiteY58" fmla="*/ 13338 h 192151"/>
                  <a:gd name="connsiteX59" fmla="*/ 93605 w 197320"/>
                  <a:gd name="connsiteY59" fmla="*/ 23440 h 192151"/>
                  <a:gd name="connsiteX60" fmla="*/ 92134 w 197320"/>
                  <a:gd name="connsiteY60" fmla="*/ 25822 h 192151"/>
                  <a:gd name="connsiteX61" fmla="*/ 92134 w 197320"/>
                  <a:gd name="connsiteY61" fmla="*/ 26411 h 192151"/>
                  <a:gd name="connsiteX62" fmla="*/ 92134 w 197320"/>
                  <a:gd name="connsiteY62" fmla="*/ 26411 h 192151"/>
                  <a:gd name="connsiteX63" fmla="*/ 91826 w 197320"/>
                  <a:gd name="connsiteY63" fmla="*/ 28793 h 192151"/>
                  <a:gd name="connsiteX64" fmla="*/ 81738 w 197320"/>
                  <a:gd name="connsiteY64" fmla="*/ 30263 h 192151"/>
                  <a:gd name="connsiteX65" fmla="*/ 45240 w 197320"/>
                  <a:gd name="connsiteY65" fmla="*/ 51130 h 192151"/>
                  <a:gd name="connsiteX66" fmla="*/ 43460 w 197320"/>
                  <a:gd name="connsiteY66" fmla="*/ 49939 h 192151"/>
                  <a:gd name="connsiteX67" fmla="*/ 43166 w 197320"/>
                  <a:gd name="connsiteY67" fmla="*/ 49939 h 192151"/>
                  <a:gd name="connsiteX68" fmla="*/ 41975 w 197320"/>
                  <a:gd name="connsiteY68" fmla="*/ 50233 h 192151"/>
                  <a:gd name="connsiteX69" fmla="*/ 40196 w 197320"/>
                  <a:gd name="connsiteY69" fmla="*/ 49645 h 192151"/>
                  <a:gd name="connsiteX70" fmla="*/ 32843 w 197320"/>
                  <a:gd name="connsiteY70" fmla="*/ 42807 h 192151"/>
                  <a:gd name="connsiteX71" fmla="*/ 32843 w 197320"/>
                  <a:gd name="connsiteY71" fmla="*/ 42807 h 192151"/>
                  <a:gd name="connsiteX72" fmla="*/ 31652 w 197320"/>
                  <a:gd name="connsiteY72" fmla="*/ 41630 h 192151"/>
                  <a:gd name="connsiteX73" fmla="*/ 29270 w 197320"/>
                  <a:gd name="connsiteY73" fmla="*/ 38954 h 192151"/>
                  <a:gd name="connsiteX74" fmla="*/ 28388 w 197320"/>
                  <a:gd name="connsiteY74" fmla="*/ 38351 h 192151"/>
                  <a:gd name="connsiteX75" fmla="*/ 28079 w 197320"/>
                  <a:gd name="connsiteY75" fmla="*/ 38057 h 192151"/>
                  <a:gd name="connsiteX76" fmla="*/ 28079 w 197320"/>
                  <a:gd name="connsiteY76" fmla="*/ 38057 h 192151"/>
                  <a:gd name="connsiteX77" fmla="*/ 23932 w 197320"/>
                  <a:gd name="connsiteY77" fmla="*/ 36587 h 192151"/>
                  <a:gd name="connsiteX78" fmla="*/ 19771 w 197320"/>
                  <a:gd name="connsiteY78" fmla="*/ 38675 h 192151"/>
                  <a:gd name="connsiteX79" fmla="*/ 20962 w 197320"/>
                  <a:gd name="connsiteY79" fmla="*/ 46983 h 192151"/>
                  <a:gd name="connsiteX80" fmla="*/ 20962 w 197320"/>
                  <a:gd name="connsiteY80" fmla="*/ 46983 h 192151"/>
                  <a:gd name="connsiteX81" fmla="*/ 21256 w 197320"/>
                  <a:gd name="connsiteY81" fmla="*/ 47277 h 192151"/>
                  <a:gd name="connsiteX82" fmla="*/ 22138 w 197320"/>
                  <a:gd name="connsiteY82" fmla="*/ 47880 h 192151"/>
                  <a:gd name="connsiteX83" fmla="*/ 25417 w 197320"/>
                  <a:gd name="connsiteY83" fmla="*/ 49659 h 192151"/>
                  <a:gd name="connsiteX84" fmla="*/ 27197 w 197320"/>
                  <a:gd name="connsiteY84" fmla="*/ 50556 h 192151"/>
                  <a:gd name="connsiteX85" fmla="*/ 27197 w 197320"/>
                  <a:gd name="connsiteY85" fmla="*/ 50556 h 192151"/>
                  <a:gd name="connsiteX86" fmla="*/ 35505 w 197320"/>
                  <a:gd name="connsiteY86" fmla="*/ 56438 h 192151"/>
                  <a:gd name="connsiteX87" fmla="*/ 36402 w 197320"/>
                  <a:gd name="connsiteY87" fmla="*/ 59100 h 192151"/>
                  <a:gd name="connsiteX88" fmla="*/ 36402 w 197320"/>
                  <a:gd name="connsiteY88" fmla="*/ 58806 h 192151"/>
                  <a:gd name="connsiteX89" fmla="*/ 36402 w 197320"/>
                  <a:gd name="connsiteY89" fmla="*/ 58806 h 192151"/>
                  <a:gd name="connsiteX90" fmla="*/ 38181 w 197320"/>
                  <a:gd name="connsiteY90" fmla="*/ 60585 h 192151"/>
                  <a:gd name="connsiteX91" fmla="*/ 37299 w 197320"/>
                  <a:gd name="connsiteY91" fmla="*/ 62056 h 192151"/>
                  <a:gd name="connsiteX92" fmla="*/ 26829 w 197320"/>
                  <a:gd name="connsiteY92" fmla="*/ 110891 h 192151"/>
                  <a:gd name="connsiteX93" fmla="*/ 24447 w 197320"/>
                  <a:gd name="connsiteY93" fmla="*/ 111494 h 192151"/>
                  <a:gd name="connsiteX94" fmla="*/ 24447 w 197320"/>
                  <a:gd name="connsiteY94" fmla="*/ 111494 h 192151"/>
                  <a:gd name="connsiteX95" fmla="*/ 24153 w 197320"/>
                  <a:gd name="connsiteY95" fmla="*/ 111788 h 192151"/>
                  <a:gd name="connsiteX96" fmla="*/ 22065 w 197320"/>
                  <a:gd name="connsiteY96" fmla="*/ 113832 h 192151"/>
                  <a:gd name="connsiteX97" fmla="*/ 11977 w 197320"/>
                  <a:gd name="connsiteY97" fmla="*/ 115612 h 192151"/>
                  <a:gd name="connsiteX98" fmla="*/ 11977 w 197320"/>
                  <a:gd name="connsiteY98" fmla="*/ 115612 h 192151"/>
                  <a:gd name="connsiteX99" fmla="*/ 10183 w 197320"/>
                  <a:gd name="connsiteY99" fmla="*/ 115920 h 192151"/>
                  <a:gd name="connsiteX100" fmla="*/ 6624 w 197320"/>
                  <a:gd name="connsiteY100" fmla="*/ 116215 h 192151"/>
                  <a:gd name="connsiteX101" fmla="*/ 5433 w 197320"/>
                  <a:gd name="connsiteY101" fmla="*/ 116509 h 192151"/>
                  <a:gd name="connsiteX102" fmla="*/ 4845 w 197320"/>
                  <a:gd name="connsiteY102" fmla="*/ 116803 h 192151"/>
                  <a:gd name="connsiteX103" fmla="*/ 4845 w 197320"/>
                  <a:gd name="connsiteY103" fmla="*/ 116803 h 192151"/>
                  <a:gd name="connsiteX104" fmla="*/ 93 w 197320"/>
                  <a:gd name="connsiteY104" fmla="*/ 123630 h 192151"/>
                  <a:gd name="connsiteX105" fmla="*/ 95 w 197320"/>
                  <a:gd name="connsiteY105" fmla="*/ 123641 h 192151"/>
                  <a:gd name="connsiteX106" fmla="*/ 95 w 197320"/>
                  <a:gd name="connsiteY106" fmla="*/ 123641 h 192151"/>
                  <a:gd name="connsiteX107" fmla="*/ 5977 w 197320"/>
                  <a:gd name="connsiteY107" fmla="*/ 127802 h 192151"/>
                  <a:gd name="connsiteX108" fmla="*/ 7448 w 197320"/>
                  <a:gd name="connsiteY108" fmla="*/ 127493 h 192151"/>
                  <a:gd name="connsiteX109" fmla="*/ 7448 w 197320"/>
                  <a:gd name="connsiteY109" fmla="*/ 127493 h 192151"/>
                  <a:gd name="connsiteX110" fmla="*/ 7742 w 197320"/>
                  <a:gd name="connsiteY110" fmla="*/ 127199 h 192151"/>
                  <a:gd name="connsiteX111" fmla="*/ 8933 w 197320"/>
                  <a:gd name="connsiteY111" fmla="*/ 127199 h 192151"/>
                  <a:gd name="connsiteX112" fmla="*/ 12197 w 197320"/>
                  <a:gd name="connsiteY112" fmla="*/ 126008 h 192151"/>
                  <a:gd name="connsiteX113" fmla="*/ 13977 w 197320"/>
                  <a:gd name="connsiteY113" fmla="*/ 125420 h 192151"/>
                  <a:gd name="connsiteX114" fmla="*/ 14271 w 197320"/>
                  <a:gd name="connsiteY114" fmla="*/ 125420 h 192151"/>
                  <a:gd name="connsiteX115" fmla="*/ 24153 w 197320"/>
                  <a:gd name="connsiteY115" fmla="*/ 122655 h 192151"/>
                  <a:gd name="connsiteX116" fmla="*/ 24447 w 197320"/>
                  <a:gd name="connsiteY116" fmla="*/ 122655 h 192151"/>
                  <a:gd name="connsiteX117" fmla="*/ 26829 w 197320"/>
                  <a:gd name="connsiteY117" fmla="*/ 123552 h 192151"/>
                  <a:gd name="connsiteX118" fmla="*/ 27123 w 197320"/>
                  <a:gd name="connsiteY118" fmla="*/ 123847 h 192151"/>
                  <a:gd name="connsiteX119" fmla="*/ 27123 w 197320"/>
                  <a:gd name="connsiteY119" fmla="*/ 123847 h 192151"/>
                  <a:gd name="connsiteX120" fmla="*/ 29799 w 197320"/>
                  <a:gd name="connsiteY120" fmla="*/ 123552 h 192151"/>
                  <a:gd name="connsiteX121" fmla="*/ 54195 w 197320"/>
                  <a:gd name="connsiteY121" fmla="*/ 158359 h 192151"/>
                  <a:gd name="connsiteX122" fmla="*/ 62210 w 197320"/>
                  <a:gd name="connsiteY122" fmla="*/ 163712 h 192151"/>
                  <a:gd name="connsiteX123" fmla="*/ 60739 w 197320"/>
                  <a:gd name="connsiteY123" fmla="*/ 165785 h 192151"/>
                  <a:gd name="connsiteX124" fmla="*/ 60739 w 197320"/>
                  <a:gd name="connsiteY124" fmla="*/ 165785 h 192151"/>
                  <a:gd name="connsiteX125" fmla="*/ 61033 w 197320"/>
                  <a:gd name="connsiteY125" fmla="*/ 166080 h 192151"/>
                  <a:gd name="connsiteX126" fmla="*/ 61048 w 197320"/>
                  <a:gd name="connsiteY126" fmla="*/ 166080 h 192151"/>
                  <a:gd name="connsiteX127" fmla="*/ 61342 w 197320"/>
                  <a:gd name="connsiteY127" fmla="*/ 169021 h 192151"/>
                  <a:gd name="connsiteX128" fmla="*/ 56592 w 197320"/>
                  <a:gd name="connsiteY128" fmla="*/ 177638 h 192151"/>
                  <a:gd name="connsiteX129" fmla="*/ 56592 w 197320"/>
                  <a:gd name="connsiteY129" fmla="*/ 177932 h 192151"/>
                  <a:gd name="connsiteX130" fmla="*/ 55401 w 197320"/>
                  <a:gd name="connsiteY130" fmla="*/ 179402 h 192151"/>
                  <a:gd name="connsiteX131" fmla="*/ 53313 w 197320"/>
                  <a:gd name="connsiteY131" fmla="*/ 182343 h 192151"/>
                  <a:gd name="connsiteX132" fmla="*/ 52725 w 197320"/>
                  <a:gd name="connsiteY132" fmla="*/ 183240 h 192151"/>
                  <a:gd name="connsiteX133" fmla="*/ 52431 w 197320"/>
                  <a:gd name="connsiteY133" fmla="*/ 183534 h 192151"/>
                  <a:gd name="connsiteX134" fmla="*/ 52431 w 197320"/>
                  <a:gd name="connsiteY134" fmla="*/ 183534 h 192151"/>
                  <a:gd name="connsiteX135" fmla="*/ 54798 w 197320"/>
                  <a:gd name="connsiteY135" fmla="*/ 191563 h 192151"/>
                  <a:gd name="connsiteX136" fmla="*/ 56886 w 197320"/>
                  <a:gd name="connsiteY136" fmla="*/ 192152 h 192151"/>
                  <a:gd name="connsiteX137" fmla="*/ 62533 w 197320"/>
                  <a:gd name="connsiteY137" fmla="*/ 188593 h 192151"/>
                  <a:gd name="connsiteX138" fmla="*/ 62533 w 197320"/>
                  <a:gd name="connsiteY138" fmla="*/ 188593 h 192151"/>
                  <a:gd name="connsiteX139" fmla="*/ 62827 w 197320"/>
                  <a:gd name="connsiteY139" fmla="*/ 188299 h 192151"/>
                  <a:gd name="connsiteX140" fmla="*/ 63415 w 197320"/>
                  <a:gd name="connsiteY140" fmla="*/ 187402 h 192151"/>
                  <a:gd name="connsiteX141" fmla="*/ 64606 w 197320"/>
                  <a:gd name="connsiteY141" fmla="*/ 184137 h 192151"/>
                  <a:gd name="connsiteX142" fmla="*/ 65195 w 197320"/>
                  <a:gd name="connsiteY142" fmla="*/ 182343 h 192151"/>
                  <a:gd name="connsiteX143" fmla="*/ 65195 w 197320"/>
                  <a:gd name="connsiteY143" fmla="*/ 182343 h 192151"/>
                  <a:gd name="connsiteX144" fmla="*/ 69062 w 197320"/>
                  <a:gd name="connsiteY144" fmla="*/ 173138 h 192151"/>
                  <a:gd name="connsiteX145" fmla="*/ 71444 w 197320"/>
                  <a:gd name="connsiteY145" fmla="*/ 171359 h 192151"/>
                  <a:gd name="connsiteX146" fmla="*/ 71738 w 197320"/>
                  <a:gd name="connsiteY146" fmla="*/ 171065 h 192151"/>
                  <a:gd name="connsiteX147" fmla="*/ 71738 w 197320"/>
                  <a:gd name="connsiteY147" fmla="*/ 171065 h 192151"/>
                  <a:gd name="connsiteX148" fmla="*/ 72930 w 197320"/>
                  <a:gd name="connsiteY148" fmla="*/ 168682 h 192151"/>
                  <a:gd name="connsiteX149" fmla="*/ 98766 w 197320"/>
                  <a:gd name="connsiteY149" fmla="*/ 173432 h 192151"/>
                  <a:gd name="connsiteX150" fmla="*/ 114810 w 197320"/>
                  <a:gd name="connsiteY150" fmla="*/ 171359 h 192151"/>
                  <a:gd name="connsiteX151" fmla="*/ 124309 w 197320"/>
                  <a:gd name="connsiteY151" fmla="*/ 168682 h 192151"/>
                  <a:gd name="connsiteX152" fmla="*/ 125500 w 197320"/>
                  <a:gd name="connsiteY152" fmla="*/ 170770 h 192151"/>
                  <a:gd name="connsiteX153" fmla="*/ 125500 w 197320"/>
                  <a:gd name="connsiteY153" fmla="*/ 170770 h 192151"/>
                  <a:gd name="connsiteX154" fmla="*/ 125794 w 197320"/>
                  <a:gd name="connsiteY154" fmla="*/ 171065 h 192151"/>
                  <a:gd name="connsiteX155" fmla="*/ 128177 w 197320"/>
                  <a:gd name="connsiteY155" fmla="*/ 172844 h 192151"/>
                  <a:gd name="connsiteX156" fmla="*/ 132044 w 197320"/>
                  <a:gd name="connsiteY156" fmla="*/ 182049 h 192151"/>
                  <a:gd name="connsiteX157" fmla="*/ 132044 w 197320"/>
                  <a:gd name="connsiteY157" fmla="*/ 182343 h 192151"/>
                  <a:gd name="connsiteX158" fmla="*/ 132632 w 197320"/>
                  <a:gd name="connsiteY158" fmla="*/ 184137 h 192151"/>
                  <a:gd name="connsiteX159" fmla="*/ 133823 w 197320"/>
                  <a:gd name="connsiteY159" fmla="*/ 187402 h 192151"/>
                  <a:gd name="connsiteX160" fmla="*/ 134412 w 197320"/>
                  <a:gd name="connsiteY160" fmla="*/ 188299 h 192151"/>
                  <a:gd name="connsiteX161" fmla="*/ 134706 w 197320"/>
                  <a:gd name="connsiteY161" fmla="*/ 188593 h 192151"/>
                  <a:gd name="connsiteX162" fmla="*/ 134706 w 197320"/>
                  <a:gd name="connsiteY162" fmla="*/ 188593 h 192151"/>
                  <a:gd name="connsiteX163" fmla="*/ 140352 w 197320"/>
                  <a:gd name="connsiteY163" fmla="*/ 192152 h 192151"/>
                  <a:gd name="connsiteX164" fmla="*/ 142735 w 197320"/>
                  <a:gd name="connsiteY164" fmla="*/ 191563 h 192151"/>
                  <a:gd name="connsiteX165" fmla="*/ 145411 w 197320"/>
                  <a:gd name="connsiteY165" fmla="*/ 188299 h 192151"/>
                  <a:gd name="connsiteX166" fmla="*/ 145102 w 197320"/>
                  <a:gd name="connsiteY166" fmla="*/ 183887 h 192151"/>
                  <a:gd name="connsiteX167" fmla="*/ 145102 w 197320"/>
                  <a:gd name="connsiteY167" fmla="*/ 183887 h 192151"/>
                  <a:gd name="connsiteX168" fmla="*/ 144808 w 197320"/>
                  <a:gd name="connsiteY168" fmla="*/ 183593 h 192151"/>
                  <a:gd name="connsiteX169" fmla="*/ 144220 w 197320"/>
                  <a:gd name="connsiteY169" fmla="*/ 182711 h 192151"/>
                  <a:gd name="connsiteX170" fmla="*/ 142132 w 197320"/>
                  <a:gd name="connsiteY170" fmla="*/ 179770 h 192151"/>
                  <a:gd name="connsiteX171" fmla="*/ 140955 w 197320"/>
                  <a:gd name="connsiteY171" fmla="*/ 178299 h 192151"/>
                  <a:gd name="connsiteX172" fmla="*/ 140955 w 197320"/>
                  <a:gd name="connsiteY172" fmla="*/ 177697 h 192151"/>
                  <a:gd name="connsiteX173" fmla="*/ 136191 w 197320"/>
                  <a:gd name="connsiteY173" fmla="*/ 169079 h 192151"/>
                  <a:gd name="connsiteX174" fmla="*/ 136500 w 197320"/>
                  <a:gd name="connsiteY174" fmla="*/ 166138 h 192151"/>
                  <a:gd name="connsiteX175" fmla="*/ 136794 w 197320"/>
                  <a:gd name="connsiteY175" fmla="*/ 165844 h 192151"/>
                  <a:gd name="connsiteX176" fmla="*/ 136794 w 197320"/>
                  <a:gd name="connsiteY176" fmla="*/ 165844 h 192151"/>
                  <a:gd name="connsiteX177" fmla="*/ 135897 w 197320"/>
                  <a:gd name="connsiteY177" fmla="*/ 163477 h 192151"/>
                  <a:gd name="connsiteX178" fmla="*/ 167983 w 197320"/>
                  <a:gd name="connsiteY178" fmla="*/ 123067 h 192151"/>
                  <a:gd name="connsiteX179" fmla="*/ 170351 w 197320"/>
                  <a:gd name="connsiteY179" fmla="*/ 123376 h 192151"/>
                  <a:gd name="connsiteX180" fmla="*/ 170351 w 197320"/>
                  <a:gd name="connsiteY180" fmla="*/ 123376 h 192151"/>
                  <a:gd name="connsiteX181" fmla="*/ 170660 w 197320"/>
                  <a:gd name="connsiteY181" fmla="*/ 123067 h 192151"/>
                  <a:gd name="connsiteX182" fmla="*/ 173027 w 197320"/>
                  <a:gd name="connsiteY182" fmla="*/ 122185 h 192151"/>
                  <a:gd name="connsiteX183" fmla="*/ 173321 w 197320"/>
                  <a:gd name="connsiteY183" fmla="*/ 122185 h 192151"/>
                  <a:gd name="connsiteX184" fmla="*/ 182836 w 197320"/>
                  <a:gd name="connsiteY184" fmla="*/ 124861 h 192151"/>
                  <a:gd name="connsiteX185" fmla="*/ 183130 w 197320"/>
                  <a:gd name="connsiteY185" fmla="*/ 124861 h 192151"/>
                  <a:gd name="connsiteX186" fmla="*/ 184909 w 197320"/>
                  <a:gd name="connsiteY186" fmla="*/ 125449 h 192151"/>
                  <a:gd name="connsiteX187" fmla="*/ 188174 w 197320"/>
                  <a:gd name="connsiteY187" fmla="*/ 126920 h 192151"/>
                  <a:gd name="connsiteX188" fmla="*/ 189365 w 197320"/>
                  <a:gd name="connsiteY188" fmla="*/ 127214 h 192151"/>
                  <a:gd name="connsiteX189" fmla="*/ 189968 w 197320"/>
                  <a:gd name="connsiteY189" fmla="*/ 127508 h 192151"/>
                  <a:gd name="connsiteX190" fmla="*/ 189968 w 197320"/>
                  <a:gd name="connsiteY190" fmla="*/ 127508 h 192151"/>
                  <a:gd name="connsiteX191" fmla="*/ 191438 w 197320"/>
                  <a:gd name="connsiteY191" fmla="*/ 127817 h 192151"/>
                  <a:gd name="connsiteX192" fmla="*/ 197320 w 197320"/>
                  <a:gd name="connsiteY192" fmla="*/ 123655 h 192151"/>
                  <a:gd name="connsiteX193" fmla="*/ 191967 w 197320"/>
                  <a:gd name="connsiteY193" fmla="*/ 117420 h 192151"/>
                  <a:gd name="connsiteX194" fmla="*/ 106134 w 197320"/>
                  <a:gd name="connsiteY194" fmla="*/ 108156 h 192151"/>
                  <a:gd name="connsiteX195" fmla="*/ 98119 w 197320"/>
                  <a:gd name="connsiteY195" fmla="*/ 112024 h 192151"/>
                  <a:gd name="connsiteX196" fmla="*/ 90090 w 197320"/>
                  <a:gd name="connsiteY196" fmla="*/ 108156 h 192151"/>
                  <a:gd name="connsiteX197" fmla="*/ 88017 w 197320"/>
                  <a:gd name="connsiteY197" fmla="*/ 99554 h 192151"/>
                  <a:gd name="connsiteX198" fmla="*/ 93664 w 197320"/>
                  <a:gd name="connsiteY198" fmla="*/ 92422 h 192151"/>
                  <a:gd name="connsiteX199" fmla="*/ 102575 w 197320"/>
                  <a:gd name="connsiteY199" fmla="*/ 92422 h 192151"/>
                  <a:gd name="connsiteX200" fmla="*/ 108207 w 197320"/>
                  <a:gd name="connsiteY200" fmla="*/ 99554 h 192151"/>
                  <a:gd name="connsiteX201" fmla="*/ 154558 w 197320"/>
                  <a:gd name="connsiteY201" fmla="*/ 88834 h 192151"/>
                  <a:gd name="connsiteX202" fmla="*/ 155749 w 197320"/>
                  <a:gd name="connsiteY202" fmla="*/ 107553 h 192151"/>
                  <a:gd name="connsiteX203" fmla="*/ 127530 w 197320"/>
                  <a:gd name="connsiteY203" fmla="*/ 99539 h 192151"/>
                  <a:gd name="connsiteX204" fmla="*/ 127530 w 197320"/>
                  <a:gd name="connsiteY204" fmla="*/ 99539 h 192151"/>
                  <a:gd name="connsiteX205" fmla="*/ 123956 w 197320"/>
                  <a:gd name="connsiteY205" fmla="*/ 93657 h 192151"/>
                  <a:gd name="connsiteX206" fmla="*/ 125147 w 197320"/>
                  <a:gd name="connsiteY206" fmla="*/ 91569 h 192151"/>
                  <a:gd name="connsiteX207" fmla="*/ 147426 w 197320"/>
                  <a:gd name="connsiteY207" fmla="*/ 71335 h 192151"/>
                  <a:gd name="connsiteX208" fmla="*/ 154558 w 197320"/>
                  <a:gd name="connsiteY208" fmla="*/ 88834 h 192151"/>
                  <a:gd name="connsiteX209" fmla="*/ 138514 w 197320"/>
                  <a:gd name="connsiteY209" fmla="*/ 60335 h 192151"/>
                  <a:gd name="connsiteX210" fmla="*/ 114148 w 197320"/>
                  <a:gd name="connsiteY210" fmla="*/ 77570 h 192151"/>
                  <a:gd name="connsiteX211" fmla="*/ 107619 w 197320"/>
                  <a:gd name="connsiteY211" fmla="*/ 76378 h 192151"/>
                  <a:gd name="connsiteX212" fmla="*/ 106722 w 197320"/>
                  <a:gd name="connsiteY212" fmla="*/ 74305 h 192151"/>
                  <a:gd name="connsiteX213" fmla="*/ 104943 w 197320"/>
                  <a:gd name="connsiteY213" fmla="*/ 44292 h 192151"/>
                  <a:gd name="connsiteX214" fmla="*/ 138514 w 197320"/>
                  <a:gd name="connsiteY214" fmla="*/ 60335 h 192151"/>
                  <a:gd name="connsiteX215" fmla="*/ 84752 w 197320"/>
                  <a:gd name="connsiteY215" fmla="*/ 45189 h 192151"/>
                  <a:gd name="connsiteX216" fmla="*/ 90634 w 197320"/>
                  <a:gd name="connsiteY216" fmla="*/ 43998 h 192151"/>
                  <a:gd name="connsiteX217" fmla="*/ 89164 w 197320"/>
                  <a:gd name="connsiteY217" fmla="*/ 73702 h 192151"/>
                  <a:gd name="connsiteX218" fmla="*/ 89164 w 197320"/>
                  <a:gd name="connsiteY218" fmla="*/ 73702 h 192151"/>
                  <a:gd name="connsiteX219" fmla="*/ 84105 w 197320"/>
                  <a:gd name="connsiteY219" fmla="*/ 78452 h 192151"/>
                  <a:gd name="connsiteX220" fmla="*/ 81738 w 197320"/>
                  <a:gd name="connsiteY220" fmla="*/ 77864 h 192151"/>
                  <a:gd name="connsiteX221" fmla="*/ 57136 w 197320"/>
                  <a:gd name="connsiteY221" fmla="*/ 60335 h 192151"/>
                  <a:gd name="connsiteX222" fmla="*/ 84752 w 197320"/>
                  <a:gd name="connsiteY222" fmla="*/ 45189 h 192151"/>
                  <a:gd name="connsiteX223" fmla="*/ 48504 w 197320"/>
                  <a:gd name="connsiteY223" fmla="*/ 71335 h 192151"/>
                  <a:gd name="connsiteX224" fmla="*/ 70488 w 197320"/>
                  <a:gd name="connsiteY224" fmla="*/ 90937 h 192151"/>
                  <a:gd name="connsiteX225" fmla="*/ 70488 w 197320"/>
                  <a:gd name="connsiteY225" fmla="*/ 90937 h 192151"/>
                  <a:gd name="connsiteX226" fmla="*/ 71178 w 197320"/>
                  <a:gd name="connsiteY226" fmla="*/ 97639 h 192151"/>
                  <a:gd name="connsiteX227" fmla="*/ 71077 w 197320"/>
                  <a:gd name="connsiteY227" fmla="*/ 97760 h 192151"/>
                  <a:gd name="connsiteX228" fmla="*/ 68709 w 197320"/>
                  <a:gd name="connsiteY228" fmla="*/ 99230 h 192151"/>
                  <a:gd name="connsiteX229" fmla="*/ 39887 w 197320"/>
                  <a:gd name="connsiteY229" fmla="*/ 107553 h 192151"/>
                  <a:gd name="connsiteX230" fmla="*/ 48504 w 197320"/>
                  <a:gd name="connsiteY230" fmla="*/ 71335 h 192151"/>
                  <a:gd name="connsiteX231" fmla="*/ 43460 w 197320"/>
                  <a:gd name="connsiteY231" fmla="*/ 121523 h 192151"/>
                  <a:gd name="connsiteX232" fmla="*/ 72871 w 197320"/>
                  <a:gd name="connsiteY232" fmla="*/ 116479 h 192151"/>
                  <a:gd name="connsiteX233" fmla="*/ 77915 w 197320"/>
                  <a:gd name="connsiteY233" fmla="*/ 120347 h 192151"/>
                  <a:gd name="connsiteX234" fmla="*/ 77620 w 197320"/>
                  <a:gd name="connsiteY234" fmla="*/ 123288 h 192151"/>
                  <a:gd name="connsiteX235" fmla="*/ 77620 w 197320"/>
                  <a:gd name="connsiteY235" fmla="*/ 123288 h 192151"/>
                  <a:gd name="connsiteX236" fmla="*/ 66327 w 197320"/>
                  <a:gd name="connsiteY236" fmla="*/ 150595 h 192151"/>
                  <a:gd name="connsiteX237" fmla="*/ 43460 w 197320"/>
                  <a:gd name="connsiteY237" fmla="*/ 121523 h 192151"/>
                  <a:gd name="connsiteX238" fmla="*/ 110883 w 197320"/>
                  <a:gd name="connsiteY238" fmla="*/ 158286 h 192151"/>
                  <a:gd name="connsiteX239" fmla="*/ 98119 w 197320"/>
                  <a:gd name="connsiteY239" fmla="*/ 159756 h 192151"/>
                  <a:gd name="connsiteX240" fmla="*/ 79400 w 197320"/>
                  <a:gd name="connsiteY240" fmla="*/ 156815 h 192151"/>
                  <a:gd name="connsiteX241" fmla="*/ 93958 w 197320"/>
                  <a:gd name="connsiteY241" fmla="*/ 130346 h 192151"/>
                  <a:gd name="connsiteX242" fmla="*/ 99840 w 197320"/>
                  <a:gd name="connsiteY242" fmla="*/ 129170 h 192151"/>
                  <a:gd name="connsiteX243" fmla="*/ 102207 w 197320"/>
                  <a:gd name="connsiteY243" fmla="*/ 131243 h 192151"/>
                  <a:gd name="connsiteX244" fmla="*/ 102207 w 197320"/>
                  <a:gd name="connsiteY244" fmla="*/ 131243 h 192151"/>
                  <a:gd name="connsiteX245" fmla="*/ 116471 w 197320"/>
                  <a:gd name="connsiteY245" fmla="*/ 157080 h 192151"/>
                  <a:gd name="connsiteX246" fmla="*/ 110883 w 197320"/>
                  <a:gd name="connsiteY246" fmla="*/ 158359 h 192151"/>
                  <a:gd name="connsiteX247" fmla="*/ 147132 w 197320"/>
                  <a:gd name="connsiteY247" fmla="*/ 132449 h 192151"/>
                  <a:gd name="connsiteX248" fmla="*/ 129309 w 197320"/>
                  <a:gd name="connsiteY248" fmla="*/ 150272 h 192151"/>
                  <a:gd name="connsiteX249" fmla="*/ 117721 w 197320"/>
                  <a:gd name="connsiteY249" fmla="*/ 122332 h 192151"/>
                  <a:gd name="connsiteX250" fmla="*/ 120368 w 197320"/>
                  <a:gd name="connsiteY250" fmla="*/ 116773 h 192151"/>
                  <a:gd name="connsiteX251" fmla="*/ 123030 w 197320"/>
                  <a:gd name="connsiteY251" fmla="*/ 116185 h 192151"/>
                  <a:gd name="connsiteX252" fmla="*/ 152719 w 197320"/>
                  <a:gd name="connsiteY252" fmla="*/ 121185 h 192151"/>
                  <a:gd name="connsiteX253" fmla="*/ 147132 w 197320"/>
                  <a:gd name="connsiteY253" fmla="*/ 132523 h 19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197320" h="192151">
                    <a:moveTo>
                      <a:pt x="191982" y="117376"/>
                    </a:moveTo>
                    <a:lnTo>
                      <a:pt x="191982" y="117376"/>
                    </a:lnTo>
                    <a:cubicBezTo>
                      <a:pt x="191688" y="117376"/>
                      <a:pt x="191394" y="117376"/>
                      <a:pt x="191394" y="117067"/>
                    </a:cubicBezTo>
                    <a:cubicBezTo>
                      <a:pt x="191394" y="116759"/>
                      <a:pt x="190791" y="116773"/>
                      <a:pt x="190203" y="116773"/>
                    </a:cubicBezTo>
                    <a:cubicBezTo>
                      <a:pt x="189028" y="116529"/>
                      <a:pt x="187828" y="116431"/>
                      <a:pt x="186629" y="116479"/>
                    </a:cubicBezTo>
                    <a:cubicBezTo>
                      <a:pt x="186021" y="116525"/>
                      <a:pt x="185412" y="116423"/>
                      <a:pt x="184850" y="116185"/>
                    </a:cubicBezTo>
                    <a:lnTo>
                      <a:pt x="184556" y="116185"/>
                    </a:lnTo>
                    <a:cubicBezTo>
                      <a:pt x="181144" y="115878"/>
                      <a:pt x="177765" y="115283"/>
                      <a:pt x="174454" y="114406"/>
                    </a:cubicBezTo>
                    <a:cubicBezTo>
                      <a:pt x="173508" y="114044"/>
                      <a:pt x="172757" y="113303"/>
                      <a:pt x="172380" y="112362"/>
                    </a:cubicBezTo>
                    <a:lnTo>
                      <a:pt x="172380" y="112362"/>
                    </a:lnTo>
                    <a:lnTo>
                      <a:pt x="169998" y="111774"/>
                    </a:lnTo>
                    <a:cubicBezTo>
                      <a:pt x="171094" y="103054"/>
                      <a:pt x="170691" y="94212"/>
                      <a:pt x="168807" y="85628"/>
                    </a:cubicBezTo>
                    <a:cubicBezTo>
                      <a:pt x="166719" y="76989"/>
                      <a:pt x="163206" y="68759"/>
                      <a:pt x="158410" y="61276"/>
                    </a:cubicBezTo>
                    <a:lnTo>
                      <a:pt x="160204" y="59424"/>
                    </a:lnTo>
                    <a:lnTo>
                      <a:pt x="160204" y="59424"/>
                    </a:lnTo>
                    <a:lnTo>
                      <a:pt x="160204" y="59115"/>
                    </a:lnTo>
                    <a:cubicBezTo>
                      <a:pt x="160181" y="58152"/>
                      <a:pt x="160493" y="57211"/>
                      <a:pt x="161087" y="56453"/>
                    </a:cubicBezTo>
                    <a:cubicBezTo>
                      <a:pt x="163665" y="54229"/>
                      <a:pt x="166453" y="52259"/>
                      <a:pt x="169410" y="50571"/>
                    </a:cubicBezTo>
                    <a:lnTo>
                      <a:pt x="169410" y="50571"/>
                    </a:lnTo>
                    <a:lnTo>
                      <a:pt x="171189" y="49674"/>
                    </a:lnTo>
                    <a:cubicBezTo>
                      <a:pt x="172380" y="49086"/>
                      <a:pt x="173263" y="48483"/>
                      <a:pt x="174454" y="47895"/>
                    </a:cubicBezTo>
                    <a:cubicBezTo>
                      <a:pt x="174748" y="47601"/>
                      <a:pt x="175057" y="47601"/>
                      <a:pt x="175351" y="47292"/>
                    </a:cubicBezTo>
                    <a:cubicBezTo>
                      <a:pt x="175645" y="46983"/>
                      <a:pt x="175351" y="46998"/>
                      <a:pt x="175351" y="46704"/>
                    </a:cubicBezTo>
                    <a:lnTo>
                      <a:pt x="175351" y="46704"/>
                    </a:lnTo>
                    <a:cubicBezTo>
                      <a:pt x="177971" y="44783"/>
                      <a:pt x="178539" y="41102"/>
                      <a:pt x="176618" y="38482"/>
                    </a:cubicBezTo>
                    <a:cubicBezTo>
                      <a:pt x="176593" y="38448"/>
                      <a:pt x="176568" y="38414"/>
                      <a:pt x="176542" y="38381"/>
                    </a:cubicBezTo>
                    <a:cubicBezTo>
                      <a:pt x="175514" y="37127"/>
                      <a:pt x="173999" y="36372"/>
                      <a:pt x="172380" y="36307"/>
                    </a:cubicBezTo>
                    <a:cubicBezTo>
                      <a:pt x="170871" y="36341"/>
                      <a:pt x="169414" y="36856"/>
                      <a:pt x="168219" y="37778"/>
                    </a:cubicBezTo>
                    <a:lnTo>
                      <a:pt x="168219" y="37778"/>
                    </a:lnTo>
                    <a:lnTo>
                      <a:pt x="167925" y="38072"/>
                    </a:lnTo>
                    <a:cubicBezTo>
                      <a:pt x="167630" y="38366"/>
                      <a:pt x="167322" y="38660"/>
                      <a:pt x="167028" y="38660"/>
                    </a:cubicBezTo>
                    <a:cubicBezTo>
                      <a:pt x="166161" y="39480"/>
                      <a:pt x="165369" y="40376"/>
                      <a:pt x="164660" y="41336"/>
                    </a:cubicBezTo>
                    <a:cubicBezTo>
                      <a:pt x="164351" y="41939"/>
                      <a:pt x="163763" y="42233"/>
                      <a:pt x="163469" y="42527"/>
                    </a:cubicBezTo>
                    <a:lnTo>
                      <a:pt x="163469" y="42527"/>
                    </a:lnTo>
                    <a:cubicBezTo>
                      <a:pt x="161300" y="45007"/>
                      <a:pt x="158831" y="47205"/>
                      <a:pt x="156116" y="49071"/>
                    </a:cubicBezTo>
                    <a:cubicBezTo>
                      <a:pt x="155574" y="49395"/>
                      <a:pt x="154966" y="49596"/>
                      <a:pt x="154337" y="49659"/>
                    </a:cubicBezTo>
                    <a:cubicBezTo>
                      <a:pt x="153918" y="49704"/>
                      <a:pt x="153496" y="49600"/>
                      <a:pt x="153146" y="49365"/>
                    </a:cubicBezTo>
                    <a:lnTo>
                      <a:pt x="152719" y="49365"/>
                    </a:lnTo>
                    <a:lnTo>
                      <a:pt x="150337" y="50836"/>
                    </a:lnTo>
                    <a:cubicBezTo>
                      <a:pt x="147955" y="48454"/>
                      <a:pt x="145293" y="46086"/>
                      <a:pt x="142985" y="43704"/>
                    </a:cubicBezTo>
                    <a:cubicBezTo>
                      <a:pt x="131794" y="35064"/>
                      <a:pt x="118417" y="29712"/>
                      <a:pt x="104354" y="28249"/>
                    </a:cubicBezTo>
                    <a:lnTo>
                      <a:pt x="104060" y="25881"/>
                    </a:lnTo>
                    <a:lnTo>
                      <a:pt x="104060" y="25881"/>
                    </a:lnTo>
                    <a:lnTo>
                      <a:pt x="104060" y="26175"/>
                    </a:lnTo>
                    <a:cubicBezTo>
                      <a:pt x="103300" y="25583"/>
                      <a:pt x="102778" y="24738"/>
                      <a:pt x="102590" y="23793"/>
                    </a:cubicBezTo>
                    <a:cubicBezTo>
                      <a:pt x="102501" y="20420"/>
                      <a:pt x="102698" y="17045"/>
                      <a:pt x="103178" y="13705"/>
                    </a:cubicBezTo>
                    <a:lnTo>
                      <a:pt x="103178" y="13397"/>
                    </a:lnTo>
                    <a:cubicBezTo>
                      <a:pt x="103178" y="12808"/>
                      <a:pt x="103472" y="12220"/>
                      <a:pt x="103472" y="11617"/>
                    </a:cubicBezTo>
                    <a:cubicBezTo>
                      <a:pt x="103766" y="10426"/>
                      <a:pt x="103766" y="9250"/>
                      <a:pt x="104075" y="8059"/>
                    </a:cubicBezTo>
                    <a:lnTo>
                      <a:pt x="104075" y="6279"/>
                    </a:lnTo>
                    <a:lnTo>
                      <a:pt x="104075" y="6279"/>
                    </a:lnTo>
                    <a:cubicBezTo>
                      <a:pt x="104298" y="3189"/>
                      <a:pt x="102086" y="455"/>
                      <a:pt x="99016" y="30"/>
                    </a:cubicBezTo>
                    <a:cubicBezTo>
                      <a:pt x="97079" y="-164"/>
                      <a:pt x="95170" y="599"/>
                      <a:pt x="93899" y="2074"/>
                    </a:cubicBezTo>
                    <a:cubicBezTo>
                      <a:pt x="92775" y="3168"/>
                      <a:pt x="92134" y="4666"/>
                      <a:pt x="92120" y="6235"/>
                    </a:cubicBezTo>
                    <a:lnTo>
                      <a:pt x="92120" y="6235"/>
                    </a:lnTo>
                    <a:lnTo>
                      <a:pt x="92120" y="7706"/>
                    </a:lnTo>
                    <a:cubicBezTo>
                      <a:pt x="92173" y="8911"/>
                      <a:pt x="92371" y="10106"/>
                      <a:pt x="92708" y="11264"/>
                    </a:cubicBezTo>
                    <a:cubicBezTo>
                      <a:pt x="92948" y="11825"/>
                      <a:pt x="93048" y="12436"/>
                      <a:pt x="93002" y="13044"/>
                    </a:cubicBezTo>
                    <a:lnTo>
                      <a:pt x="93002" y="13338"/>
                    </a:lnTo>
                    <a:cubicBezTo>
                      <a:pt x="93511" y="16680"/>
                      <a:pt x="93713" y="20061"/>
                      <a:pt x="93605" y="23440"/>
                    </a:cubicBezTo>
                    <a:cubicBezTo>
                      <a:pt x="93401" y="24379"/>
                      <a:pt x="92882" y="25219"/>
                      <a:pt x="92134" y="25822"/>
                    </a:cubicBezTo>
                    <a:lnTo>
                      <a:pt x="92134" y="26411"/>
                    </a:lnTo>
                    <a:lnTo>
                      <a:pt x="92134" y="26411"/>
                    </a:lnTo>
                    <a:lnTo>
                      <a:pt x="91826" y="28793"/>
                    </a:lnTo>
                    <a:cubicBezTo>
                      <a:pt x="88561" y="29087"/>
                      <a:pt x="85297" y="29675"/>
                      <a:pt x="81738" y="30263"/>
                    </a:cubicBezTo>
                    <a:cubicBezTo>
                      <a:pt x="67740" y="33364"/>
                      <a:pt x="55013" y="40640"/>
                      <a:pt x="45240" y="51130"/>
                    </a:cubicBezTo>
                    <a:lnTo>
                      <a:pt x="43460" y="49939"/>
                    </a:lnTo>
                    <a:lnTo>
                      <a:pt x="43166" y="49939"/>
                    </a:lnTo>
                    <a:cubicBezTo>
                      <a:pt x="42858" y="49939"/>
                      <a:pt x="42563" y="50233"/>
                      <a:pt x="41975" y="50233"/>
                    </a:cubicBezTo>
                    <a:cubicBezTo>
                      <a:pt x="41345" y="50174"/>
                      <a:pt x="40737" y="49973"/>
                      <a:pt x="40196" y="49645"/>
                    </a:cubicBezTo>
                    <a:cubicBezTo>
                      <a:pt x="37536" y="47601"/>
                      <a:pt x="35075" y="45311"/>
                      <a:pt x="32843" y="42807"/>
                    </a:cubicBezTo>
                    <a:lnTo>
                      <a:pt x="32843" y="42807"/>
                    </a:lnTo>
                    <a:cubicBezTo>
                      <a:pt x="32535" y="42219"/>
                      <a:pt x="31946" y="41924"/>
                      <a:pt x="31652" y="41630"/>
                    </a:cubicBezTo>
                    <a:cubicBezTo>
                      <a:pt x="30755" y="40733"/>
                      <a:pt x="30182" y="39836"/>
                      <a:pt x="29270" y="38954"/>
                    </a:cubicBezTo>
                    <a:cubicBezTo>
                      <a:pt x="28976" y="38660"/>
                      <a:pt x="28682" y="38660"/>
                      <a:pt x="28388" y="38351"/>
                    </a:cubicBezTo>
                    <a:lnTo>
                      <a:pt x="28079" y="38057"/>
                    </a:lnTo>
                    <a:lnTo>
                      <a:pt x="28079" y="38057"/>
                    </a:lnTo>
                    <a:cubicBezTo>
                      <a:pt x="26891" y="37134"/>
                      <a:pt x="25437" y="36618"/>
                      <a:pt x="23932" y="36587"/>
                    </a:cubicBezTo>
                    <a:cubicBezTo>
                      <a:pt x="22261" y="36434"/>
                      <a:pt x="20648" y="37244"/>
                      <a:pt x="19771" y="38675"/>
                    </a:cubicBezTo>
                    <a:cubicBezTo>
                      <a:pt x="18034" y="41352"/>
                      <a:pt x="18543" y="44901"/>
                      <a:pt x="20962" y="46983"/>
                    </a:cubicBezTo>
                    <a:lnTo>
                      <a:pt x="20962" y="46983"/>
                    </a:lnTo>
                    <a:cubicBezTo>
                      <a:pt x="21124" y="46983"/>
                      <a:pt x="21256" y="47115"/>
                      <a:pt x="21256" y="47277"/>
                    </a:cubicBezTo>
                    <a:cubicBezTo>
                      <a:pt x="21256" y="47277"/>
                      <a:pt x="21844" y="47880"/>
                      <a:pt x="22138" y="47880"/>
                    </a:cubicBezTo>
                    <a:cubicBezTo>
                      <a:pt x="23197" y="48534"/>
                      <a:pt x="24292" y="49128"/>
                      <a:pt x="25417" y="49659"/>
                    </a:cubicBezTo>
                    <a:lnTo>
                      <a:pt x="27197" y="50556"/>
                    </a:lnTo>
                    <a:lnTo>
                      <a:pt x="27197" y="50556"/>
                    </a:lnTo>
                    <a:cubicBezTo>
                      <a:pt x="30197" y="52169"/>
                      <a:pt x="32988" y="54144"/>
                      <a:pt x="35505" y="56438"/>
                    </a:cubicBezTo>
                    <a:cubicBezTo>
                      <a:pt x="36236" y="57116"/>
                      <a:pt x="36573" y="58118"/>
                      <a:pt x="36402" y="59100"/>
                    </a:cubicBezTo>
                    <a:lnTo>
                      <a:pt x="36402" y="58806"/>
                    </a:lnTo>
                    <a:lnTo>
                      <a:pt x="36402" y="58806"/>
                    </a:lnTo>
                    <a:lnTo>
                      <a:pt x="38181" y="60585"/>
                    </a:lnTo>
                    <a:cubicBezTo>
                      <a:pt x="37887" y="61188"/>
                      <a:pt x="37593" y="61482"/>
                      <a:pt x="37299" y="62056"/>
                    </a:cubicBezTo>
                    <a:cubicBezTo>
                      <a:pt x="27965" y="76511"/>
                      <a:pt x="24241" y="93880"/>
                      <a:pt x="26829" y="110891"/>
                    </a:cubicBezTo>
                    <a:lnTo>
                      <a:pt x="24447" y="111494"/>
                    </a:lnTo>
                    <a:lnTo>
                      <a:pt x="24447" y="111494"/>
                    </a:lnTo>
                    <a:cubicBezTo>
                      <a:pt x="24447" y="111657"/>
                      <a:pt x="24315" y="111788"/>
                      <a:pt x="24153" y="111788"/>
                    </a:cubicBezTo>
                    <a:cubicBezTo>
                      <a:pt x="23694" y="112676"/>
                      <a:pt x="22962" y="113392"/>
                      <a:pt x="22065" y="113832"/>
                    </a:cubicBezTo>
                    <a:cubicBezTo>
                      <a:pt x="18765" y="114741"/>
                      <a:pt x="15388" y="115337"/>
                      <a:pt x="11977" y="115612"/>
                    </a:cubicBezTo>
                    <a:lnTo>
                      <a:pt x="11977" y="115612"/>
                    </a:lnTo>
                    <a:cubicBezTo>
                      <a:pt x="11362" y="115563"/>
                      <a:pt x="10746" y="115669"/>
                      <a:pt x="10183" y="115920"/>
                    </a:cubicBezTo>
                    <a:cubicBezTo>
                      <a:pt x="9006" y="115920"/>
                      <a:pt x="7815" y="116215"/>
                      <a:pt x="6624" y="116215"/>
                    </a:cubicBezTo>
                    <a:cubicBezTo>
                      <a:pt x="6330" y="116215"/>
                      <a:pt x="6036" y="116509"/>
                      <a:pt x="5433" y="116509"/>
                    </a:cubicBezTo>
                    <a:cubicBezTo>
                      <a:pt x="5139" y="116509"/>
                      <a:pt x="5139" y="116509"/>
                      <a:pt x="4845" y="116803"/>
                    </a:cubicBezTo>
                    <a:lnTo>
                      <a:pt x="4845" y="116803"/>
                    </a:lnTo>
                    <a:cubicBezTo>
                      <a:pt x="1647" y="117376"/>
                      <a:pt x="-480" y="120433"/>
                      <a:pt x="93" y="123630"/>
                    </a:cubicBezTo>
                    <a:cubicBezTo>
                      <a:pt x="94" y="123633"/>
                      <a:pt x="95" y="123638"/>
                      <a:pt x="95" y="123641"/>
                    </a:cubicBezTo>
                    <a:lnTo>
                      <a:pt x="95" y="123641"/>
                    </a:lnTo>
                    <a:cubicBezTo>
                      <a:pt x="753" y="126293"/>
                      <a:pt x="3256" y="128065"/>
                      <a:pt x="5977" y="127802"/>
                    </a:cubicBezTo>
                    <a:cubicBezTo>
                      <a:pt x="6487" y="127845"/>
                      <a:pt x="6998" y="127737"/>
                      <a:pt x="7448" y="127493"/>
                    </a:cubicBezTo>
                    <a:lnTo>
                      <a:pt x="7448" y="127493"/>
                    </a:lnTo>
                    <a:cubicBezTo>
                      <a:pt x="7742" y="127493"/>
                      <a:pt x="7742" y="127493"/>
                      <a:pt x="7742" y="127199"/>
                    </a:cubicBezTo>
                    <a:cubicBezTo>
                      <a:pt x="7742" y="126905"/>
                      <a:pt x="8624" y="127199"/>
                      <a:pt x="8933" y="127199"/>
                    </a:cubicBezTo>
                    <a:cubicBezTo>
                      <a:pt x="10109" y="126905"/>
                      <a:pt x="11300" y="126317"/>
                      <a:pt x="12197" y="126008"/>
                    </a:cubicBezTo>
                    <a:cubicBezTo>
                      <a:pt x="12739" y="125682"/>
                      <a:pt x="13347" y="125480"/>
                      <a:pt x="13977" y="125420"/>
                    </a:cubicBezTo>
                    <a:lnTo>
                      <a:pt x="14271" y="125420"/>
                    </a:lnTo>
                    <a:cubicBezTo>
                      <a:pt x="17468" y="124182"/>
                      <a:pt x="20777" y="123257"/>
                      <a:pt x="24153" y="122655"/>
                    </a:cubicBezTo>
                    <a:lnTo>
                      <a:pt x="24447" y="122655"/>
                    </a:lnTo>
                    <a:cubicBezTo>
                      <a:pt x="25328" y="122629"/>
                      <a:pt x="26184" y="122952"/>
                      <a:pt x="26829" y="123552"/>
                    </a:cubicBezTo>
                    <a:cubicBezTo>
                      <a:pt x="26991" y="123552"/>
                      <a:pt x="27123" y="123685"/>
                      <a:pt x="27123" y="123847"/>
                    </a:cubicBezTo>
                    <a:lnTo>
                      <a:pt x="27123" y="123847"/>
                    </a:lnTo>
                    <a:lnTo>
                      <a:pt x="29799" y="123552"/>
                    </a:lnTo>
                    <a:cubicBezTo>
                      <a:pt x="34224" y="137355"/>
                      <a:pt x="42730" y="149491"/>
                      <a:pt x="54195" y="158359"/>
                    </a:cubicBezTo>
                    <a:cubicBezTo>
                      <a:pt x="56675" y="160415"/>
                      <a:pt x="59361" y="162209"/>
                      <a:pt x="62210" y="163712"/>
                    </a:cubicBezTo>
                    <a:lnTo>
                      <a:pt x="60739" y="165785"/>
                    </a:lnTo>
                    <a:lnTo>
                      <a:pt x="60739" y="165785"/>
                    </a:lnTo>
                    <a:cubicBezTo>
                      <a:pt x="60739" y="165947"/>
                      <a:pt x="60870" y="166080"/>
                      <a:pt x="61033" y="166080"/>
                    </a:cubicBezTo>
                    <a:cubicBezTo>
                      <a:pt x="61038" y="166080"/>
                      <a:pt x="61043" y="166080"/>
                      <a:pt x="61048" y="166080"/>
                    </a:cubicBezTo>
                    <a:cubicBezTo>
                      <a:pt x="61570" y="166971"/>
                      <a:pt x="61677" y="168044"/>
                      <a:pt x="61342" y="169021"/>
                    </a:cubicBezTo>
                    <a:cubicBezTo>
                      <a:pt x="60050" y="172044"/>
                      <a:pt x="58459" y="174931"/>
                      <a:pt x="56592" y="177638"/>
                    </a:cubicBezTo>
                    <a:lnTo>
                      <a:pt x="56592" y="177932"/>
                    </a:lnTo>
                    <a:cubicBezTo>
                      <a:pt x="56286" y="178489"/>
                      <a:pt x="55882" y="178988"/>
                      <a:pt x="55401" y="179402"/>
                    </a:cubicBezTo>
                    <a:cubicBezTo>
                      <a:pt x="54798" y="180005"/>
                      <a:pt x="54210" y="181196"/>
                      <a:pt x="53313" y="182343"/>
                    </a:cubicBezTo>
                    <a:cubicBezTo>
                      <a:pt x="53019" y="182652"/>
                      <a:pt x="53019" y="182946"/>
                      <a:pt x="52725" y="183240"/>
                    </a:cubicBezTo>
                    <a:cubicBezTo>
                      <a:pt x="52725" y="183402"/>
                      <a:pt x="52593" y="183534"/>
                      <a:pt x="52431" y="183534"/>
                    </a:cubicBezTo>
                    <a:lnTo>
                      <a:pt x="52431" y="183534"/>
                    </a:lnTo>
                    <a:cubicBezTo>
                      <a:pt x="50986" y="186417"/>
                      <a:pt x="52021" y="189925"/>
                      <a:pt x="54798" y="191563"/>
                    </a:cubicBezTo>
                    <a:cubicBezTo>
                      <a:pt x="55449" y="191894"/>
                      <a:pt x="56159" y="192094"/>
                      <a:pt x="56886" y="192152"/>
                    </a:cubicBezTo>
                    <a:cubicBezTo>
                      <a:pt x="59269" y="192059"/>
                      <a:pt x="61421" y="190703"/>
                      <a:pt x="62533" y="188593"/>
                    </a:cubicBezTo>
                    <a:lnTo>
                      <a:pt x="62533" y="188593"/>
                    </a:lnTo>
                    <a:cubicBezTo>
                      <a:pt x="62533" y="188431"/>
                      <a:pt x="62665" y="188299"/>
                      <a:pt x="62827" y="188299"/>
                    </a:cubicBezTo>
                    <a:cubicBezTo>
                      <a:pt x="62827" y="187990"/>
                      <a:pt x="63121" y="187696"/>
                      <a:pt x="63415" y="187402"/>
                    </a:cubicBezTo>
                    <a:cubicBezTo>
                      <a:pt x="63709" y="186211"/>
                      <a:pt x="64312" y="185328"/>
                      <a:pt x="64606" y="184137"/>
                    </a:cubicBezTo>
                    <a:lnTo>
                      <a:pt x="65195" y="182343"/>
                    </a:lnTo>
                    <a:lnTo>
                      <a:pt x="65195" y="182343"/>
                    </a:lnTo>
                    <a:cubicBezTo>
                      <a:pt x="66178" y="179155"/>
                      <a:pt x="67474" y="176072"/>
                      <a:pt x="69062" y="173138"/>
                    </a:cubicBezTo>
                    <a:cubicBezTo>
                      <a:pt x="69638" y="172298"/>
                      <a:pt x="70476" y="171673"/>
                      <a:pt x="71444" y="171359"/>
                    </a:cubicBezTo>
                    <a:cubicBezTo>
                      <a:pt x="71738" y="171359"/>
                      <a:pt x="71738" y="171359"/>
                      <a:pt x="71738" y="171065"/>
                    </a:cubicBezTo>
                    <a:lnTo>
                      <a:pt x="71738" y="171065"/>
                    </a:lnTo>
                    <a:lnTo>
                      <a:pt x="72930" y="168682"/>
                    </a:lnTo>
                    <a:cubicBezTo>
                      <a:pt x="81164" y="171884"/>
                      <a:pt x="89931" y="173495"/>
                      <a:pt x="98766" y="173432"/>
                    </a:cubicBezTo>
                    <a:cubicBezTo>
                      <a:pt x="104184" y="173475"/>
                      <a:pt x="109581" y="172778"/>
                      <a:pt x="114810" y="171359"/>
                    </a:cubicBezTo>
                    <a:cubicBezTo>
                      <a:pt x="118024" y="170648"/>
                      <a:pt x="121196" y="169756"/>
                      <a:pt x="124309" y="168682"/>
                    </a:cubicBezTo>
                    <a:lnTo>
                      <a:pt x="125500" y="170770"/>
                    </a:lnTo>
                    <a:lnTo>
                      <a:pt x="125500" y="170770"/>
                    </a:lnTo>
                    <a:cubicBezTo>
                      <a:pt x="125794" y="170770"/>
                      <a:pt x="125794" y="170770"/>
                      <a:pt x="125794" y="171065"/>
                    </a:cubicBezTo>
                    <a:cubicBezTo>
                      <a:pt x="126766" y="171373"/>
                      <a:pt x="127606" y="172000"/>
                      <a:pt x="128177" y="172844"/>
                    </a:cubicBezTo>
                    <a:cubicBezTo>
                      <a:pt x="129765" y="175778"/>
                      <a:pt x="131060" y="178861"/>
                      <a:pt x="132044" y="182049"/>
                    </a:cubicBezTo>
                    <a:lnTo>
                      <a:pt x="132044" y="182343"/>
                    </a:lnTo>
                    <a:lnTo>
                      <a:pt x="132632" y="184137"/>
                    </a:lnTo>
                    <a:cubicBezTo>
                      <a:pt x="132841" y="185286"/>
                      <a:pt x="133244" y="186389"/>
                      <a:pt x="133823" y="187402"/>
                    </a:cubicBezTo>
                    <a:cubicBezTo>
                      <a:pt x="134118" y="187696"/>
                      <a:pt x="134118" y="187990"/>
                      <a:pt x="134412" y="188299"/>
                    </a:cubicBezTo>
                    <a:cubicBezTo>
                      <a:pt x="134412" y="188461"/>
                      <a:pt x="134544" y="188593"/>
                      <a:pt x="134706" y="188593"/>
                    </a:cubicBezTo>
                    <a:lnTo>
                      <a:pt x="134706" y="188593"/>
                    </a:lnTo>
                    <a:cubicBezTo>
                      <a:pt x="135817" y="190703"/>
                      <a:pt x="137970" y="192059"/>
                      <a:pt x="140352" y="192152"/>
                    </a:cubicBezTo>
                    <a:cubicBezTo>
                      <a:pt x="141175" y="192096"/>
                      <a:pt x="141980" y="191897"/>
                      <a:pt x="142735" y="191563"/>
                    </a:cubicBezTo>
                    <a:cubicBezTo>
                      <a:pt x="144064" y="190922"/>
                      <a:pt x="145043" y="189728"/>
                      <a:pt x="145411" y="188299"/>
                    </a:cubicBezTo>
                    <a:cubicBezTo>
                      <a:pt x="145743" y="186830"/>
                      <a:pt x="145636" y="185296"/>
                      <a:pt x="145102" y="183887"/>
                    </a:cubicBezTo>
                    <a:lnTo>
                      <a:pt x="145102" y="183887"/>
                    </a:lnTo>
                    <a:cubicBezTo>
                      <a:pt x="145102" y="183726"/>
                      <a:pt x="144970" y="183593"/>
                      <a:pt x="144808" y="183593"/>
                    </a:cubicBezTo>
                    <a:cubicBezTo>
                      <a:pt x="144808" y="183299"/>
                      <a:pt x="144514" y="183005"/>
                      <a:pt x="144220" y="182711"/>
                    </a:cubicBezTo>
                    <a:cubicBezTo>
                      <a:pt x="143698" y="181618"/>
                      <a:pt x="142991" y="180624"/>
                      <a:pt x="142132" y="179770"/>
                    </a:cubicBezTo>
                    <a:cubicBezTo>
                      <a:pt x="141836" y="179210"/>
                      <a:pt x="141436" y="178711"/>
                      <a:pt x="140955" y="178299"/>
                    </a:cubicBezTo>
                    <a:lnTo>
                      <a:pt x="140955" y="177697"/>
                    </a:lnTo>
                    <a:cubicBezTo>
                      <a:pt x="138969" y="175063"/>
                      <a:pt x="137366" y="172162"/>
                      <a:pt x="136191" y="169079"/>
                    </a:cubicBezTo>
                    <a:cubicBezTo>
                      <a:pt x="135854" y="168101"/>
                      <a:pt x="135967" y="167025"/>
                      <a:pt x="136500" y="166138"/>
                    </a:cubicBezTo>
                    <a:cubicBezTo>
                      <a:pt x="136500" y="165977"/>
                      <a:pt x="136632" y="165844"/>
                      <a:pt x="136794" y="165844"/>
                    </a:cubicBezTo>
                    <a:lnTo>
                      <a:pt x="136794" y="165844"/>
                    </a:lnTo>
                    <a:lnTo>
                      <a:pt x="135897" y="163477"/>
                    </a:lnTo>
                    <a:cubicBezTo>
                      <a:pt x="151123" y="154326"/>
                      <a:pt x="162520" y="139971"/>
                      <a:pt x="167983" y="123067"/>
                    </a:cubicBezTo>
                    <a:lnTo>
                      <a:pt x="170351" y="123376"/>
                    </a:lnTo>
                    <a:lnTo>
                      <a:pt x="170351" y="123376"/>
                    </a:lnTo>
                    <a:cubicBezTo>
                      <a:pt x="170522" y="123376"/>
                      <a:pt x="170660" y="123238"/>
                      <a:pt x="170660" y="123067"/>
                    </a:cubicBezTo>
                    <a:cubicBezTo>
                      <a:pt x="171305" y="122479"/>
                      <a:pt x="172154" y="122163"/>
                      <a:pt x="173027" y="122185"/>
                    </a:cubicBezTo>
                    <a:lnTo>
                      <a:pt x="173321" y="122185"/>
                    </a:lnTo>
                    <a:cubicBezTo>
                      <a:pt x="176574" y="122755"/>
                      <a:pt x="179762" y="123652"/>
                      <a:pt x="182836" y="124861"/>
                    </a:cubicBezTo>
                    <a:lnTo>
                      <a:pt x="183130" y="124861"/>
                    </a:lnTo>
                    <a:cubicBezTo>
                      <a:pt x="183671" y="125188"/>
                      <a:pt x="184280" y="125389"/>
                      <a:pt x="184909" y="125449"/>
                    </a:cubicBezTo>
                    <a:cubicBezTo>
                      <a:pt x="185940" y="126057"/>
                      <a:pt x="187035" y="126551"/>
                      <a:pt x="188174" y="126920"/>
                    </a:cubicBezTo>
                    <a:cubicBezTo>
                      <a:pt x="188482" y="126920"/>
                      <a:pt x="188776" y="127214"/>
                      <a:pt x="189365" y="127214"/>
                    </a:cubicBezTo>
                    <a:cubicBezTo>
                      <a:pt x="189659" y="127214"/>
                      <a:pt x="189659" y="127214"/>
                      <a:pt x="189968" y="127508"/>
                    </a:cubicBezTo>
                    <a:lnTo>
                      <a:pt x="189968" y="127508"/>
                    </a:lnTo>
                    <a:cubicBezTo>
                      <a:pt x="190416" y="127755"/>
                      <a:pt x="190928" y="127862"/>
                      <a:pt x="191438" y="127817"/>
                    </a:cubicBezTo>
                    <a:cubicBezTo>
                      <a:pt x="194059" y="127743"/>
                      <a:pt x="196377" y="126102"/>
                      <a:pt x="197320" y="123655"/>
                    </a:cubicBezTo>
                    <a:cubicBezTo>
                      <a:pt x="197067" y="120639"/>
                      <a:pt x="194910" y="118126"/>
                      <a:pt x="191967" y="117420"/>
                    </a:cubicBezTo>
                    <a:close/>
                    <a:moveTo>
                      <a:pt x="106134" y="108156"/>
                    </a:moveTo>
                    <a:lnTo>
                      <a:pt x="98119" y="112024"/>
                    </a:lnTo>
                    <a:lnTo>
                      <a:pt x="90090" y="108156"/>
                    </a:lnTo>
                    <a:lnTo>
                      <a:pt x="88017" y="99554"/>
                    </a:lnTo>
                    <a:lnTo>
                      <a:pt x="93664" y="92422"/>
                    </a:lnTo>
                    <a:lnTo>
                      <a:pt x="102575" y="92422"/>
                    </a:lnTo>
                    <a:lnTo>
                      <a:pt x="108207" y="99554"/>
                    </a:lnTo>
                    <a:close/>
                    <a:moveTo>
                      <a:pt x="154558" y="88834"/>
                    </a:moveTo>
                    <a:cubicBezTo>
                      <a:pt x="155984" y="94965"/>
                      <a:pt x="156387" y="101290"/>
                      <a:pt x="155749" y="107553"/>
                    </a:cubicBezTo>
                    <a:lnTo>
                      <a:pt x="127530" y="99539"/>
                    </a:lnTo>
                    <a:lnTo>
                      <a:pt x="127530" y="99539"/>
                    </a:lnTo>
                    <a:cubicBezTo>
                      <a:pt x="124924" y="98894"/>
                      <a:pt x="123328" y="96267"/>
                      <a:pt x="123956" y="93657"/>
                    </a:cubicBezTo>
                    <a:cubicBezTo>
                      <a:pt x="124167" y="92870"/>
                      <a:pt x="124577" y="92150"/>
                      <a:pt x="125147" y="91569"/>
                    </a:cubicBezTo>
                    <a:lnTo>
                      <a:pt x="147426" y="71335"/>
                    </a:lnTo>
                    <a:cubicBezTo>
                      <a:pt x="150706" y="76757"/>
                      <a:pt x="153114" y="82663"/>
                      <a:pt x="154558" y="88834"/>
                    </a:cubicBezTo>
                    <a:close/>
                    <a:moveTo>
                      <a:pt x="138514" y="60335"/>
                    </a:moveTo>
                    <a:lnTo>
                      <a:pt x="114148" y="77570"/>
                    </a:lnTo>
                    <a:cubicBezTo>
                      <a:pt x="111980" y="78862"/>
                      <a:pt x="109191" y="78353"/>
                      <a:pt x="107619" y="76378"/>
                    </a:cubicBezTo>
                    <a:cubicBezTo>
                      <a:pt x="107033" y="75850"/>
                      <a:pt x="106706" y="75094"/>
                      <a:pt x="106722" y="74305"/>
                    </a:cubicBezTo>
                    <a:lnTo>
                      <a:pt x="104943" y="44292"/>
                    </a:lnTo>
                    <a:cubicBezTo>
                      <a:pt x="117637" y="45648"/>
                      <a:pt x="129485" y="51309"/>
                      <a:pt x="138514" y="60335"/>
                    </a:cubicBezTo>
                    <a:close/>
                    <a:moveTo>
                      <a:pt x="84752" y="45189"/>
                    </a:moveTo>
                    <a:lnTo>
                      <a:pt x="90634" y="43998"/>
                    </a:lnTo>
                    <a:lnTo>
                      <a:pt x="89164" y="73702"/>
                    </a:lnTo>
                    <a:lnTo>
                      <a:pt x="89164" y="73702"/>
                    </a:lnTo>
                    <a:cubicBezTo>
                      <a:pt x="89053" y="76399"/>
                      <a:pt x="86804" y="78510"/>
                      <a:pt x="84105" y="78452"/>
                    </a:cubicBezTo>
                    <a:cubicBezTo>
                      <a:pt x="83288" y="78396"/>
                      <a:pt x="82487" y="78197"/>
                      <a:pt x="81738" y="77864"/>
                    </a:cubicBezTo>
                    <a:lnTo>
                      <a:pt x="57136" y="60335"/>
                    </a:lnTo>
                    <a:cubicBezTo>
                      <a:pt x="64800" y="52879"/>
                      <a:pt x="74345" y="47644"/>
                      <a:pt x="84752" y="45189"/>
                    </a:cubicBezTo>
                    <a:close/>
                    <a:moveTo>
                      <a:pt x="48504" y="71335"/>
                    </a:moveTo>
                    <a:lnTo>
                      <a:pt x="70488" y="90937"/>
                    </a:lnTo>
                    <a:lnTo>
                      <a:pt x="70488" y="90937"/>
                    </a:lnTo>
                    <a:cubicBezTo>
                      <a:pt x="72530" y="92597"/>
                      <a:pt x="72839" y="95598"/>
                      <a:pt x="71178" y="97639"/>
                    </a:cubicBezTo>
                    <a:cubicBezTo>
                      <a:pt x="71145" y="97680"/>
                      <a:pt x="71111" y="97720"/>
                      <a:pt x="71077" y="97760"/>
                    </a:cubicBezTo>
                    <a:cubicBezTo>
                      <a:pt x="70545" y="98578"/>
                      <a:pt x="69678" y="99117"/>
                      <a:pt x="68709" y="99230"/>
                    </a:cubicBezTo>
                    <a:lnTo>
                      <a:pt x="39887" y="107553"/>
                    </a:lnTo>
                    <a:cubicBezTo>
                      <a:pt x="39022" y="94886"/>
                      <a:pt x="42027" y="82255"/>
                      <a:pt x="48504" y="71335"/>
                    </a:cubicBezTo>
                    <a:close/>
                    <a:moveTo>
                      <a:pt x="43460" y="121523"/>
                    </a:moveTo>
                    <a:lnTo>
                      <a:pt x="72871" y="116479"/>
                    </a:lnTo>
                    <a:cubicBezTo>
                      <a:pt x="75278" y="116341"/>
                      <a:pt x="77423" y="117987"/>
                      <a:pt x="77915" y="120347"/>
                    </a:cubicBezTo>
                    <a:cubicBezTo>
                      <a:pt x="78250" y="121323"/>
                      <a:pt x="78142" y="122397"/>
                      <a:pt x="77620" y="123288"/>
                    </a:cubicBezTo>
                    <a:lnTo>
                      <a:pt x="77620" y="123288"/>
                    </a:lnTo>
                    <a:lnTo>
                      <a:pt x="66327" y="150595"/>
                    </a:lnTo>
                    <a:cubicBezTo>
                      <a:pt x="55760" y="143634"/>
                      <a:pt x="47737" y="133433"/>
                      <a:pt x="43460" y="121523"/>
                    </a:cubicBezTo>
                    <a:close/>
                    <a:moveTo>
                      <a:pt x="110883" y="158286"/>
                    </a:moveTo>
                    <a:cubicBezTo>
                      <a:pt x="106694" y="159234"/>
                      <a:pt x="102415" y="159727"/>
                      <a:pt x="98119" y="159756"/>
                    </a:cubicBezTo>
                    <a:cubicBezTo>
                      <a:pt x="91771" y="159673"/>
                      <a:pt x="85468" y="158681"/>
                      <a:pt x="79400" y="156815"/>
                    </a:cubicBezTo>
                    <a:lnTo>
                      <a:pt x="93958" y="130346"/>
                    </a:lnTo>
                    <a:cubicBezTo>
                      <a:pt x="95359" y="128555"/>
                      <a:pt x="97858" y="128055"/>
                      <a:pt x="99840" y="129170"/>
                    </a:cubicBezTo>
                    <a:cubicBezTo>
                      <a:pt x="100703" y="129771"/>
                      <a:pt x="101497" y="130467"/>
                      <a:pt x="102207" y="131243"/>
                    </a:cubicBezTo>
                    <a:lnTo>
                      <a:pt x="102207" y="131243"/>
                    </a:lnTo>
                    <a:lnTo>
                      <a:pt x="116471" y="157080"/>
                    </a:lnTo>
                    <a:cubicBezTo>
                      <a:pt x="114587" y="157405"/>
                      <a:pt x="112722" y="157833"/>
                      <a:pt x="110883" y="158359"/>
                    </a:cubicBezTo>
                    <a:close/>
                    <a:moveTo>
                      <a:pt x="147132" y="132449"/>
                    </a:moveTo>
                    <a:cubicBezTo>
                      <a:pt x="142604" y="139653"/>
                      <a:pt x="136513" y="145744"/>
                      <a:pt x="129309" y="150272"/>
                    </a:cubicBezTo>
                    <a:lnTo>
                      <a:pt x="117721" y="122332"/>
                    </a:lnTo>
                    <a:cubicBezTo>
                      <a:pt x="117152" y="120083"/>
                      <a:pt x="118264" y="117748"/>
                      <a:pt x="120368" y="116773"/>
                    </a:cubicBezTo>
                    <a:cubicBezTo>
                      <a:pt x="121218" y="116438"/>
                      <a:pt x="122117" y="116240"/>
                      <a:pt x="123030" y="116185"/>
                    </a:cubicBezTo>
                    <a:lnTo>
                      <a:pt x="152719" y="121185"/>
                    </a:lnTo>
                    <a:cubicBezTo>
                      <a:pt x="151402" y="125208"/>
                      <a:pt x="149520" y="129026"/>
                      <a:pt x="147132" y="132523"/>
                    </a:cubicBezTo>
                    <a:close/>
                  </a:path>
                </a:pathLst>
              </a:custGeom>
              <a:solidFill>
                <a:schemeClr val="accent1"/>
              </a:solidFill>
              <a:ln w="14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B2E44"/>
                  </a:solidFill>
                  <a:effectLst/>
                  <a:uLnTx/>
                  <a:uFillTx/>
                  <a:latin typeface="Work Sans"/>
                  <a:ea typeface="+mn-ea"/>
                  <a:cs typeface="+mn-cs"/>
                </a:endParaRPr>
              </a:p>
            </p:txBody>
          </p:sp>
        </p:grpSp>
      </p:grpSp>
      <p:grpSp>
        <p:nvGrpSpPr>
          <p:cNvPr id="43" name="Group 42">
            <a:extLst>
              <a:ext uri="{FF2B5EF4-FFF2-40B4-BE49-F238E27FC236}">
                <a16:creationId xmlns:a16="http://schemas.microsoft.com/office/drawing/2014/main" id="{73AC9397-2637-F1D2-EFBE-3693D0C2DED5}"/>
              </a:ext>
            </a:extLst>
          </p:cNvPr>
          <p:cNvGrpSpPr/>
          <p:nvPr/>
        </p:nvGrpSpPr>
        <p:grpSpPr>
          <a:xfrm>
            <a:off x="6853542" y="2341734"/>
            <a:ext cx="943808" cy="1063032"/>
            <a:chOff x="7110305" y="2152758"/>
            <a:chExt cx="943808" cy="1063032"/>
          </a:xfrm>
        </p:grpSpPr>
        <p:pic>
          <p:nvPicPr>
            <p:cNvPr id="44" name="Graphic 43">
              <a:extLst>
                <a:ext uri="{FF2B5EF4-FFF2-40B4-BE49-F238E27FC236}">
                  <a16:creationId xmlns:a16="http://schemas.microsoft.com/office/drawing/2014/main" id="{39BE43F4-2DBB-40F5-133E-D18DFAA8A9E4}"/>
                </a:ext>
              </a:extLst>
            </p:cNvPr>
            <p:cNvPicPr>
              <a:picLocks noChangeAspect="1"/>
            </p:cNvPicPr>
            <p:nvPr/>
          </p:nvPicPr>
          <p:blipFill>
            <a:blip r:embed="rId12" cstate="print">
              <a:alphaModFix/>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7638127" y="2152758"/>
              <a:ext cx="415986" cy="248762"/>
            </a:xfrm>
            <a:prstGeom prst="rect">
              <a:avLst/>
            </a:prstGeom>
          </p:spPr>
        </p:pic>
        <p:pic>
          <p:nvPicPr>
            <p:cNvPr id="45" name="Graphic 44">
              <a:extLst>
                <a:ext uri="{FF2B5EF4-FFF2-40B4-BE49-F238E27FC236}">
                  <a16:creationId xmlns:a16="http://schemas.microsoft.com/office/drawing/2014/main" id="{2C596F87-4A99-F316-8B4D-C7914C864D59}"/>
                </a:ext>
              </a:extLst>
            </p:cNvPr>
            <p:cNvPicPr>
              <a:picLocks noChangeAspect="1"/>
            </p:cNvPicPr>
            <p:nvPr/>
          </p:nvPicPr>
          <p:blipFill rotWithShape="1">
            <a:blip r:embed="rId14">
              <a:lum bright="70000" contrast="-70000"/>
              <a:alphaModFix/>
              <a:extLst>
                <a:ext uri="{96DAC541-7B7A-43D3-8B79-37D633B846F1}">
                  <asvg:svgBlip xmlns:asvg="http://schemas.microsoft.com/office/drawing/2016/SVG/main" r:embed="rId15"/>
                </a:ext>
              </a:extLst>
            </a:blip>
            <a:srcRect t="1" r="62360" b="3911"/>
            <a:stretch/>
          </p:blipFill>
          <p:spPr>
            <a:xfrm>
              <a:off x="7110305" y="2435460"/>
              <a:ext cx="468380" cy="417711"/>
            </a:xfrm>
            <a:prstGeom prst="rect">
              <a:avLst/>
            </a:prstGeom>
          </p:spPr>
        </p:pic>
        <p:pic>
          <p:nvPicPr>
            <p:cNvPr id="46" name="Graphic 45">
              <a:extLst>
                <a:ext uri="{FF2B5EF4-FFF2-40B4-BE49-F238E27FC236}">
                  <a16:creationId xmlns:a16="http://schemas.microsoft.com/office/drawing/2014/main" id="{1464BB23-49AB-6DB6-6A0C-1B3BB1FCDCCA}"/>
                </a:ext>
              </a:extLst>
            </p:cNvPr>
            <p:cNvPicPr>
              <a:picLocks noChangeAspect="1"/>
            </p:cNvPicPr>
            <p:nvPr/>
          </p:nvPicPr>
          <p:blipFill>
            <a:blip r:embed="rId16">
              <a:lum bright="70000" contrast="-70000"/>
              <a:alphaModFix/>
              <a:extLst>
                <a:ext uri="{96DAC541-7B7A-43D3-8B79-37D633B846F1}">
                  <asvg:svgBlip xmlns:asvg="http://schemas.microsoft.com/office/drawing/2016/SVG/main" r:embed="rId17"/>
                </a:ext>
              </a:extLst>
            </a:blip>
            <a:stretch>
              <a:fillRect/>
            </a:stretch>
          </p:blipFill>
          <p:spPr>
            <a:xfrm>
              <a:off x="7692947" y="2912210"/>
              <a:ext cx="311705" cy="255031"/>
            </a:xfrm>
            <a:prstGeom prst="rect">
              <a:avLst/>
            </a:prstGeom>
          </p:spPr>
        </p:pic>
        <p:pic>
          <p:nvPicPr>
            <p:cNvPr id="47" name="Graphic 46">
              <a:extLst>
                <a:ext uri="{FF2B5EF4-FFF2-40B4-BE49-F238E27FC236}">
                  <a16:creationId xmlns:a16="http://schemas.microsoft.com/office/drawing/2014/main" id="{5E3A6387-78ED-EBB8-27C3-738432ABC34B}"/>
                </a:ext>
              </a:extLst>
            </p:cNvPr>
            <p:cNvPicPr>
              <a:picLocks noChangeAspect="1"/>
            </p:cNvPicPr>
            <p:nvPr/>
          </p:nvPicPr>
          <p:blipFill rotWithShape="1">
            <a:blip r:embed="rId18" cstate="print">
              <a:lum bright="70000" contrast="-70000"/>
              <a:alphaModFix/>
              <a:extLst>
                <a:ext uri="{28A0092B-C50C-407E-A947-70E740481C1C}">
                  <a14:useLocalDpi xmlns:a14="http://schemas.microsoft.com/office/drawing/2010/main"/>
                </a:ext>
                <a:ext uri="{96DAC541-7B7A-43D3-8B79-37D633B846F1}">
                  <asvg:svgBlip xmlns:asvg="http://schemas.microsoft.com/office/drawing/2016/SVG/main" r:embed="rId19"/>
                </a:ext>
              </a:extLst>
            </a:blip>
            <a:srcRect l="-3268" r="77339"/>
            <a:stretch/>
          </p:blipFill>
          <p:spPr>
            <a:xfrm>
              <a:off x="7200328" y="2930598"/>
              <a:ext cx="328924" cy="285192"/>
            </a:xfrm>
            <a:prstGeom prst="rect">
              <a:avLst/>
            </a:prstGeom>
          </p:spPr>
        </p:pic>
        <p:pic>
          <p:nvPicPr>
            <p:cNvPr id="48" name="Picture 47">
              <a:extLst>
                <a:ext uri="{FF2B5EF4-FFF2-40B4-BE49-F238E27FC236}">
                  <a16:creationId xmlns:a16="http://schemas.microsoft.com/office/drawing/2014/main" id="{FCCECBDB-F367-E18A-B689-6CE605E279CA}"/>
                </a:ext>
              </a:extLst>
            </p:cNvPr>
            <p:cNvPicPr>
              <a:picLocks noChangeAspect="1"/>
            </p:cNvPicPr>
            <p:nvPr/>
          </p:nvPicPr>
          <p:blipFill>
            <a:blip r:embed="rId20" cstate="print">
              <a:alphaModFix/>
              <a:extLst>
                <a:ext uri="{28A0092B-C50C-407E-A947-70E740481C1C}">
                  <a14:useLocalDpi xmlns:a14="http://schemas.microsoft.com/office/drawing/2010/main"/>
                </a:ext>
              </a:extLst>
            </a:blip>
            <a:stretch>
              <a:fillRect/>
            </a:stretch>
          </p:blipFill>
          <p:spPr>
            <a:xfrm>
              <a:off x="7666782" y="2522172"/>
              <a:ext cx="364034" cy="254661"/>
            </a:xfrm>
            <a:prstGeom prst="rect">
              <a:avLst/>
            </a:prstGeom>
          </p:spPr>
        </p:pic>
      </p:grpSp>
      <p:grpSp>
        <p:nvGrpSpPr>
          <p:cNvPr id="49" name="Group 48">
            <a:extLst>
              <a:ext uri="{FF2B5EF4-FFF2-40B4-BE49-F238E27FC236}">
                <a16:creationId xmlns:a16="http://schemas.microsoft.com/office/drawing/2014/main" id="{33ED7B92-7616-FE34-B917-C9127D0CF1D1}"/>
              </a:ext>
            </a:extLst>
          </p:cNvPr>
          <p:cNvGrpSpPr/>
          <p:nvPr/>
        </p:nvGrpSpPr>
        <p:grpSpPr>
          <a:xfrm>
            <a:off x="6571001" y="4348194"/>
            <a:ext cx="1238069" cy="460300"/>
            <a:chOff x="6827764" y="4159218"/>
            <a:chExt cx="1238069" cy="460300"/>
          </a:xfrm>
        </p:grpSpPr>
        <p:pic>
          <p:nvPicPr>
            <p:cNvPr id="50" name="Graphic 49">
              <a:extLst>
                <a:ext uri="{FF2B5EF4-FFF2-40B4-BE49-F238E27FC236}">
                  <a16:creationId xmlns:a16="http://schemas.microsoft.com/office/drawing/2014/main" id="{B2BAC8F6-663C-7945-EF0E-37516F69653F}"/>
                </a:ext>
              </a:extLst>
            </p:cNvPr>
            <p:cNvPicPr>
              <a:picLocks noChangeAspect="1"/>
            </p:cNvPicPr>
            <p:nvPr/>
          </p:nvPicPr>
          <p:blipFill>
            <a:blip r:embed="rId21" cstate="print">
              <a:lum bright="70000" contrast="-70000"/>
              <a:alphaModFix/>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6827764" y="4524940"/>
              <a:ext cx="731535" cy="94578"/>
            </a:xfrm>
            <a:prstGeom prst="rect">
              <a:avLst/>
            </a:prstGeom>
          </p:spPr>
        </p:pic>
        <p:pic>
          <p:nvPicPr>
            <p:cNvPr id="51" name="Graphic 50">
              <a:extLst>
                <a:ext uri="{FF2B5EF4-FFF2-40B4-BE49-F238E27FC236}">
                  <a16:creationId xmlns:a16="http://schemas.microsoft.com/office/drawing/2014/main" id="{91F37762-05B1-DA87-2B00-E62C2618CD34}"/>
                </a:ext>
              </a:extLst>
            </p:cNvPr>
            <p:cNvPicPr>
              <a:picLocks noChangeAspect="1"/>
            </p:cNvPicPr>
            <p:nvPr/>
          </p:nvPicPr>
          <p:blipFill>
            <a:blip r:embed="rId23" cstate="print">
              <a:lum bright="70000" contrast="-70000"/>
              <a:alphaModFix/>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6943472" y="4296356"/>
              <a:ext cx="737100" cy="112535"/>
            </a:xfrm>
            <a:prstGeom prst="rect">
              <a:avLst/>
            </a:prstGeom>
          </p:spPr>
        </p:pic>
        <p:pic>
          <p:nvPicPr>
            <p:cNvPr id="52" name="Picture 51">
              <a:extLst>
                <a:ext uri="{FF2B5EF4-FFF2-40B4-BE49-F238E27FC236}">
                  <a16:creationId xmlns:a16="http://schemas.microsoft.com/office/drawing/2014/main" id="{5459D0B2-68BC-E9D2-4B3E-FF49877B482D}"/>
                </a:ext>
              </a:extLst>
            </p:cNvPr>
            <p:cNvPicPr>
              <a:picLocks noChangeAspect="1"/>
            </p:cNvPicPr>
            <p:nvPr/>
          </p:nvPicPr>
          <p:blipFill>
            <a:blip r:embed="rId25" cstate="print">
              <a:alphaModFix/>
              <a:extLst>
                <a:ext uri="{28A0092B-C50C-407E-A947-70E740481C1C}">
                  <a14:useLocalDpi xmlns:a14="http://schemas.microsoft.com/office/drawing/2010/main"/>
                </a:ext>
              </a:extLst>
            </a:blip>
            <a:stretch>
              <a:fillRect/>
            </a:stretch>
          </p:blipFill>
          <p:spPr>
            <a:xfrm>
              <a:off x="7763865" y="4159218"/>
              <a:ext cx="301968" cy="301968"/>
            </a:xfrm>
            <a:prstGeom prst="rect">
              <a:avLst/>
            </a:prstGeom>
          </p:spPr>
        </p:pic>
      </p:grpSp>
      <p:grpSp>
        <p:nvGrpSpPr>
          <p:cNvPr id="53" name="Group 52">
            <a:extLst>
              <a:ext uri="{FF2B5EF4-FFF2-40B4-BE49-F238E27FC236}">
                <a16:creationId xmlns:a16="http://schemas.microsoft.com/office/drawing/2014/main" id="{E00E1E82-46F7-CB59-48D2-AE410D7CD352}"/>
              </a:ext>
            </a:extLst>
          </p:cNvPr>
          <p:cNvGrpSpPr/>
          <p:nvPr/>
        </p:nvGrpSpPr>
        <p:grpSpPr>
          <a:xfrm>
            <a:off x="5825921" y="5536794"/>
            <a:ext cx="1937474" cy="257595"/>
            <a:chOff x="6082684" y="5347818"/>
            <a:chExt cx="1937474" cy="257595"/>
          </a:xfrm>
        </p:grpSpPr>
        <p:pic>
          <p:nvPicPr>
            <p:cNvPr id="54" name="Graphic 53">
              <a:extLst>
                <a:ext uri="{FF2B5EF4-FFF2-40B4-BE49-F238E27FC236}">
                  <a16:creationId xmlns:a16="http://schemas.microsoft.com/office/drawing/2014/main" id="{872F24B8-7E5A-68AA-E01B-7D7532A58820}"/>
                </a:ext>
              </a:extLst>
            </p:cNvPr>
            <p:cNvPicPr>
              <a:picLocks noChangeAspect="1"/>
            </p:cNvPicPr>
            <p:nvPr/>
          </p:nvPicPr>
          <p:blipFill>
            <a:blip r:embed="rId26">
              <a:lum bright="70000" contrast="-70000"/>
              <a:extLst>
                <a:ext uri="{96DAC541-7B7A-43D3-8B79-37D633B846F1}">
                  <asvg:svgBlip xmlns:asvg="http://schemas.microsoft.com/office/drawing/2016/SVG/main" r:embed="rId27"/>
                </a:ext>
              </a:extLst>
            </a:blip>
            <a:stretch>
              <a:fillRect/>
            </a:stretch>
          </p:blipFill>
          <p:spPr>
            <a:xfrm>
              <a:off x="7019221" y="5384402"/>
              <a:ext cx="448333" cy="181242"/>
            </a:xfrm>
            <a:prstGeom prst="rect">
              <a:avLst/>
            </a:prstGeom>
          </p:spPr>
        </p:pic>
        <p:pic>
          <p:nvPicPr>
            <p:cNvPr id="55" name="Graphic 54">
              <a:extLst>
                <a:ext uri="{FF2B5EF4-FFF2-40B4-BE49-F238E27FC236}">
                  <a16:creationId xmlns:a16="http://schemas.microsoft.com/office/drawing/2014/main" id="{A42D460F-B3F0-02A5-51CD-46DE2A4A881C}"/>
                </a:ext>
              </a:extLst>
            </p:cNvPr>
            <p:cNvPicPr>
              <a:picLocks noChangeAspect="1"/>
            </p:cNvPicPr>
            <p:nvPr/>
          </p:nvPicPr>
          <p:blipFill rotWithShape="1">
            <a:blip r:embed="rId28" cstate="print">
              <a:lum bright="70000" contrast="-70000"/>
              <a:extLst>
                <a:ext uri="{28A0092B-C50C-407E-A947-70E740481C1C}">
                  <a14:useLocalDpi xmlns:a14="http://schemas.microsoft.com/office/drawing/2010/main"/>
                </a:ext>
                <a:ext uri="{96DAC541-7B7A-43D3-8B79-37D633B846F1}">
                  <asvg:svgBlip xmlns:asvg="http://schemas.microsoft.com/office/drawing/2016/SVG/main" r:embed="rId29"/>
                </a:ext>
              </a:extLst>
            </a:blip>
            <a:srcRect t="37658" b="38169"/>
            <a:stretch/>
          </p:blipFill>
          <p:spPr>
            <a:xfrm>
              <a:off x="6082684" y="5398968"/>
              <a:ext cx="854018" cy="206445"/>
            </a:xfrm>
            <a:prstGeom prst="rect">
              <a:avLst/>
            </a:prstGeom>
          </p:spPr>
        </p:pic>
        <p:pic>
          <p:nvPicPr>
            <p:cNvPr id="56" name="Picture 55">
              <a:extLst>
                <a:ext uri="{FF2B5EF4-FFF2-40B4-BE49-F238E27FC236}">
                  <a16:creationId xmlns:a16="http://schemas.microsoft.com/office/drawing/2014/main" id="{02A402B5-21A0-0152-409F-D496FB38A2EA}"/>
                </a:ext>
              </a:extLst>
            </p:cNvPr>
            <p:cNvPicPr>
              <a:picLocks noChangeAspect="1"/>
            </p:cNvPicPr>
            <p:nvPr/>
          </p:nvPicPr>
          <p:blipFill>
            <a:blip r:embed="rId30" cstate="print">
              <a:alphaModFix/>
              <a:extLst>
                <a:ext uri="{28A0092B-C50C-407E-A947-70E740481C1C}">
                  <a14:useLocalDpi xmlns:a14="http://schemas.microsoft.com/office/drawing/2010/main"/>
                </a:ext>
              </a:extLst>
            </a:blip>
            <a:stretch>
              <a:fillRect/>
            </a:stretch>
          </p:blipFill>
          <p:spPr>
            <a:xfrm>
              <a:off x="7579193" y="5347818"/>
              <a:ext cx="440965" cy="217826"/>
            </a:xfrm>
            <a:prstGeom prst="rect">
              <a:avLst/>
            </a:prstGeom>
          </p:spPr>
        </p:pic>
      </p:grpSp>
      <p:sp>
        <p:nvSpPr>
          <p:cNvPr id="209" name="Isosceles Triangle 20">
            <a:extLst>
              <a:ext uri="{FF2B5EF4-FFF2-40B4-BE49-F238E27FC236}">
                <a16:creationId xmlns:a16="http://schemas.microsoft.com/office/drawing/2014/main" id="{200D42D9-93DB-DF69-354D-734965A90DAA}"/>
              </a:ext>
            </a:extLst>
          </p:cNvPr>
          <p:cNvSpPr/>
          <p:nvPr/>
        </p:nvSpPr>
        <p:spPr>
          <a:xfrm rot="16200000" flipH="1">
            <a:off x="1722615" y="2780122"/>
            <a:ext cx="177800" cy="153276"/>
          </a:xfrm>
          <a:prstGeom prst="triangle">
            <a:avLst/>
          </a:prstGeom>
          <a:solidFill>
            <a:schemeClr val="bg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marL="0" marR="0" indent="0" algn="l" defTabSz="914400" rtl="0" eaLnBrk="1" fontAlgn="auto" latinLnBrk="0" hangingPunct="1">
              <a:lnSpc>
                <a:spcPct val="100000"/>
              </a:lnSpc>
              <a:spcBef>
                <a:spcPts val="0"/>
              </a:spcBef>
              <a:spcAft>
                <a:spcPts val="0"/>
              </a:spcAft>
              <a:buClrTx/>
              <a:buSzTx/>
              <a:buFontTx/>
              <a:buNone/>
              <a:tabLst/>
            </a:pPr>
            <a:endParaRPr lang="en-US" sz="1200" dirty="0">
              <a:solidFill>
                <a:schemeClr val="accent1"/>
              </a:solidFill>
            </a:endParaRPr>
          </a:p>
        </p:txBody>
      </p:sp>
      <p:sp>
        <p:nvSpPr>
          <p:cNvPr id="210" name="Rectangle: Rounded Corners 21">
            <a:extLst>
              <a:ext uri="{FF2B5EF4-FFF2-40B4-BE49-F238E27FC236}">
                <a16:creationId xmlns:a16="http://schemas.microsoft.com/office/drawing/2014/main" id="{AF21B6AE-4100-3D3D-4EB7-7B960A2E6882}"/>
              </a:ext>
            </a:extLst>
          </p:cNvPr>
          <p:cNvSpPr/>
          <p:nvPr/>
        </p:nvSpPr>
        <p:spPr>
          <a:xfrm>
            <a:off x="1873171" y="2622505"/>
            <a:ext cx="2072310" cy="870109"/>
          </a:xfrm>
          <a:prstGeom prst="roundRect">
            <a:avLst>
              <a:gd name="adj" fmla="val 2451"/>
            </a:avLst>
          </a:prstGeom>
          <a:solidFill>
            <a:schemeClr val="bg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spAutoFit/>
          </a:bodyPr>
          <a:lstStyle/>
          <a:p>
            <a:pPr>
              <a:buClrTx/>
            </a:pPr>
            <a:r>
              <a:rPr lang="en-US" sz="2000" b="1" dirty="0">
                <a:solidFill>
                  <a:schemeClr val="accent1"/>
                </a:solidFill>
              </a:rPr>
              <a:t>23%</a:t>
            </a:r>
          </a:p>
          <a:p>
            <a:pPr>
              <a:buClrTx/>
              <a:defRPr/>
            </a:pPr>
            <a:r>
              <a:rPr lang="en-US" sz="1200" b="1" dirty="0">
                <a:solidFill>
                  <a:schemeClr val="tx2"/>
                </a:solidFill>
              </a:rPr>
              <a:t>CAGR 2020 – 2025</a:t>
            </a:r>
            <a:br>
              <a:rPr lang="en-US" sz="1200" b="1" dirty="0">
                <a:solidFill>
                  <a:schemeClr val="tx2"/>
                </a:solidFill>
              </a:rPr>
            </a:br>
            <a:r>
              <a:rPr lang="en-US" sz="1200" b="1" dirty="0">
                <a:solidFill>
                  <a:schemeClr val="tx2"/>
                </a:solidFill>
              </a:rPr>
              <a:t>(post Covid)</a:t>
            </a:r>
            <a:r>
              <a:rPr lang="en-US" sz="1200" b="1" baseline="30000" dirty="0">
                <a:solidFill>
                  <a:schemeClr val="tx2"/>
                </a:solidFill>
              </a:rPr>
              <a:t>1</a:t>
            </a:r>
          </a:p>
        </p:txBody>
      </p:sp>
      <p:cxnSp>
        <p:nvCxnSpPr>
          <p:cNvPr id="58" name="Straight Connector 57">
            <a:extLst>
              <a:ext uri="{FF2B5EF4-FFF2-40B4-BE49-F238E27FC236}">
                <a16:creationId xmlns:a16="http://schemas.microsoft.com/office/drawing/2014/main" id="{E2C00347-F013-310E-EA7B-363401AA73E5}"/>
              </a:ext>
            </a:extLst>
          </p:cNvPr>
          <p:cNvCxnSpPr>
            <a:cxnSpLocks/>
          </p:cNvCxnSpPr>
          <p:nvPr/>
        </p:nvCxnSpPr>
        <p:spPr>
          <a:xfrm>
            <a:off x="2027723" y="6392899"/>
            <a:ext cx="0" cy="23093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59" name="Picture 58" descr="Background pattern&#10;&#10;Description automatically generated">
            <a:extLst>
              <a:ext uri="{FF2B5EF4-FFF2-40B4-BE49-F238E27FC236}">
                <a16:creationId xmlns:a16="http://schemas.microsoft.com/office/drawing/2014/main" id="{4357AE5F-50F3-B587-C4FB-58B268F3CF3B}"/>
              </a:ext>
            </a:extLst>
          </p:cNvPr>
          <p:cNvPicPr>
            <a:picLocks noChangeAspect="1"/>
          </p:cNvPicPr>
          <p:nvPr/>
        </p:nvPicPr>
        <p:blipFill>
          <a:blip r:embed="rId31"/>
          <a:stretch>
            <a:fillRect/>
          </a:stretch>
        </p:blipFill>
        <p:spPr>
          <a:xfrm>
            <a:off x="2162998" y="6434973"/>
            <a:ext cx="1122453" cy="197552"/>
          </a:xfrm>
          <a:prstGeom prst="rect">
            <a:avLst/>
          </a:prstGeom>
        </p:spPr>
      </p:pic>
    </p:spTree>
    <p:extLst>
      <p:ext uri="{BB962C8B-B14F-4D97-AF65-F5344CB8AC3E}">
        <p14:creationId xmlns:p14="http://schemas.microsoft.com/office/powerpoint/2010/main" val="2282252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703A26-CFC6-6741-3EF4-1DFA68D97F91}"/>
              </a:ext>
            </a:extLst>
          </p:cNvPr>
          <p:cNvSpPr>
            <a:spLocks noGrp="1"/>
          </p:cNvSpPr>
          <p:nvPr>
            <p:ph type="title"/>
          </p:nvPr>
        </p:nvSpPr>
        <p:spPr/>
        <p:txBody>
          <a:bodyPr/>
          <a:lstStyle/>
          <a:p>
            <a:r>
              <a:rPr lang="en-US" dirty="0"/>
              <a:t>SaaS Apps are Transforming the Workplace</a:t>
            </a:r>
          </a:p>
        </p:txBody>
      </p:sp>
      <p:sp>
        <p:nvSpPr>
          <p:cNvPr id="4" name="Footer Placeholder 3">
            <a:extLst>
              <a:ext uri="{FF2B5EF4-FFF2-40B4-BE49-F238E27FC236}">
                <a16:creationId xmlns:a16="http://schemas.microsoft.com/office/drawing/2014/main" id="{E31669B1-83AE-CEBC-4125-D235B2850EEB}"/>
              </a:ext>
            </a:extLst>
          </p:cNvPr>
          <p:cNvSpPr>
            <a:spLocks noGrp="1"/>
          </p:cNvSpPr>
          <p:nvPr>
            <p:ph type="ftr" sz="quarter" idx="16"/>
          </p:nvPr>
        </p:nvSpPr>
        <p:spPr/>
        <p:txBody>
          <a:bodyPr/>
          <a:lstStyle/>
          <a:p>
            <a:r>
              <a:rPr lang="en-US"/>
              <a:t>Copyright © 2022 Commvault  |  All Rights Reserved</a:t>
            </a:r>
          </a:p>
        </p:txBody>
      </p:sp>
      <p:sp>
        <p:nvSpPr>
          <p:cNvPr id="5" name="Slide Number Placeholder 4">
            <a:extLst>
              <a:ext uri="{FF2B5EF4-FFF2-40B4-BE49-F238E27FC236}">
                <a16:creationId xmlns:a16="http://schemas.microsoft.com/office/drawing/2014/main" id="{4DECEDD4-58F5-722F-A36C-A97804DEEF57}"/>
              </a:ext>
            </a:extLst>
          </p:cNvPr>
          <p:cNvSpPr>
            <a:spLocks noGrp="1"/>
          </p:cNvSpPr>
          <p:nvPr>
            <p:ph type="sldNum" sz="quarter" idx="17"/>
          </p:nvPr>
        </p:nvSpPr>
        <p:spPr/>
        <p:txBody>
          <a:bodyPr/>
          <a:lstStyle/>
          <a:p>
            <a:fld id="{07B3607E-E1C3-4266-9CAB-24052C78EA25}" type="slidenum">
              <a:rPr lang="en-US" smtClean="0"/>
              <a:pPr/>
              <a:t>5</a:t>
            </a:fld>
            <a:endParaRPr lang="en-US"/>
          </a:p>
        </p:txBody>
      </p:sp>
      <p:sp>
        <p:nvSpPr>
          <p:cNvPr id="51" name="Rectangle 50">
            <a:extLst>
              <a:ext uri="{FF2B5EF4-FFF2-40B4-BE49-F238E27FC236}">
                <a16:creationId xmlns:a16="http://schemas.microsoft.com/office/drawing/2014/main" id="{F3DEA0FA-4998-33A7-77F4-910A90F4BF2C}"/>
              </a:ext>
            </a:extLst>
          </p:cNvPr>
          <p:cNvSpPr/>
          <p:nvPr/>
        </p:nvSpPr>
        <p:spPr>
          <a:xfrm>
            <a:off x="4098124" y="1875812"/>
            <a:ext cx="4091670" cy="4814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algn="ctr"/>
            <a:endParaRPr lang="en-US" sz="1600" dirty="0" err="1">
              <a:solidFill>
                <a:schemeClr val="accent2"/>
              </a:solidFill>
            </a:endParaRPr>
          </a:p>
        </p:txBody>
      </p:sp>
      <p:sp>
        <p:nvSpPr>
          <p:cNvPr id="6" name="Text Placeholder 5">
            <a:extLst>
              <a:ext uri="{FF2B5EF4-FFF2-40B4-BE49-F238E27FC236}">
                <a16:creationId xmlns:a16="http://schemas.microsoft.com/office/drawing/2014/main" id="{10F66D89-738B-57AB-C148-78089C79398D}"/>
              </a:ext>
            </a:extLst>
          </p:cNvPr>
          <p:cNvSpPr>
            <a:spLocks noGrp="1"/>
          </p:cNvSpPr>
          <p:nvPr>
            <p:ph type="body" sz="quarter" idx="13"/>
          </p:nvPr>
        </p:nvSpPr>
        <p:spPr/>
        <p:txBody>
          <a:bodyPr/>
          <a:lstStyle/>
          <a:p>
            <a:r>
              <a:rPr lang="en-US" dirty="0"/>
              <a:t>But data loss threatens productivity…</a:t>
            </a:r>
          </a:p>
        </p:txBody>
      </p:sp>
      <p:sp>
        <p:nvSpPr>
          <p:cNvPr id="7" name="Text Placeholder 6">
            <a:extLst>
              <a:ext uri="{FF2B5EF4-FFF2-40B4-BE49-F238E27FC236}">
                <a16:creationId xmlns:a16="http://schemas.microsoft.com/office/drawing/2014/main" id="{83FBBA73-9ECF-E5AF-D8E3-D3C5CE45E0C1}"/>
              </a:ext>
            </a:extLst>
          </p:cNvPr>
          <p:cNvSpPr>
            <a:spLocks noGrp="1"/>
          </p:cNvSpPr>
          <p:nvPr>
            <p:ph type="body" sz="quarter" idx="45"/>
          </p:nvPr>
        </p:nvSpPr>
        <p:spPr>
          <a:xfrm>
            <a:off x="3657600" y="6417480"/>
            <a:ext cx="5009515" cy="180000"/>
          </a:xfrm>
        </p:spPr>
        <p:txBody>
          <a:bodyPr/>
          <a:lstStyle/>
          <a:p>
            <a:r>
              <a:rPr lang="en-US" sz="600" dirty="0"/>
              <a:t>** Other data loss stems from misunderstood retention policies, gaps in current backup solutions, account closure, and more</a:t>
            </a:r>
          </a:p>
          <a:p>
            <a:r>
              <a:rPr lang="en-US" sz="600" dirty="0"/>
              <a:t>1 Source: ESG, The Evolution of Data Protection Cloud Strategies, 2021</a:t>
            </a:r>
          </a:p>
        </p:txBody>
      </p:sp>
      <p:sp>
        <p:nvSpPr>
          <p:cNvPr id="13" name="Content Placeholder 12">
            <a:extLst>
              <a:ext uri="{FF2B5EF4-FFF2-40B4-BE49-F238E27FC236}">
                <a16:creationId xmlns:a16="http://schemas.microsoft.com/office/drawing/2014/main" id="{1C1A3A25-AF20-AFFE-5A98-70D0FA82656C}"/>
              </a:ext>
            </a:extLst>
          </p:cNvPr>
          <p:cNvSpPr>
            <a:spLocks noGrp="1"/>
          </p:cNvSpPr>
          <p:nvPr>
            <p:ph sz="quarter" idx="14"/>
          </p:nvPr>
        </p:nvSpPr>
        <p:spPr>
          <a:xfrm>
            <a:off x="4098124" y="1977785"/>
            <a:ext cx="4091670" cy="358455"/>
          </a:xfrm>
        </p:spPr>
        <p:txBody>
          <a:bodyPr/>
          <a:lstStyle/>
          <a:p>
            <a:pPr algn="ctr"/>
            <a:r>
              <a:rPr lang="en-US" b="1" dirty="0">
                <a:solidFill>
                  <a:schemeClr val="bg1"/>
                </a:solidFill>
                <a:latin typeface="Arial" panose="020B0604020202020204" pitchFamily="34" charset="0"/>
                <a:cs typeface="Arial" panose="020B0604020202020204" pitchFamily="34" charset="0"/>
              </a:rPr>
              <a:t>Top causes for SaaS app data loss</a:t>
            </a:r>
            <a:r>
              <a:rPr lang="en-US" b="1" baseline="30000" dirty="0">
                <a:solidFill>
                  <a:schemeClr val="bg1"/>
                </a:solidFill>
                <a:latin typeface="Arial" panose="020B0604020202020204" pitchFamily="34" charset="0"/>
                <a:cs typeface="Arial" panose="020B0604020202020204" pitchFamily="34" charset="0"/>
              </a:rPr>
              <a:t>1</a:t>
            </a:r>
          </a:p>
        </p:txBody>
      </p:sp>
      <p:sp>
        <p:nvSpPr>
          <p:cNvPr id="15" name="Google Shape;2078;p62">
            <a:extLst>
              <a:ext uri="{FF2B5EF4-FFF2-40B4-BE49-F238E27FC236}">
                <a16:creationId xmlns:a16="http://schemas.microsoft.com/office/drawing/2014/main" id="{AB356576-6C7E-BB3E-DD33-F75A097844E9}"/>
              </a:ext>
            </a:extLst>
          </p:cNvPr>
          <p:cNvSpPr/>
          <p:nvPr/>
        </p:nvSpPr>
        <p:spPr>
          <a:xfrm>
            <a:off x="8574436" y="2722490"/>
            <a:ext cx="2703063" cy="2088741"/>
          </a:xfrm>
          <a:prstGeom prst="roundRect">
            <a:avLst>
              <a:gd name="adj" fmla="val 2451"/>
            </a:avLst>
          </a:prstGeom>
          <a:solidFill>
            <a:schemeClr val="bg2"/>
          </a:solidFill>
          <a:ln>
            <a:noFill/>
          </a:ln>
        </p:spPr>
        <p:txBody>
          <a:bodyPr spcFirstLastPara="1" wrap="square" lIns="108000" tIns="72000" rIns="108000" bIns="72000" anchor="t" anchorCtr="0">
            <a:noAutofit/>
          </a:bodyPr>
          <a:lstStyle/>
          <a:p>
            <a:pPr marL="0" marR="0" lvl="0" indent="0" algn="l" rtl="0">
              <a:lnSpc>
                <a:spcPct val="100000"/>
              </a:lnSpc>
              <a:spcBef>
                <a:spcPts val="0"/>
              </a:spcBef>
              <a:spcAft>
                <a:spcPts val="0"/>
              </a:spcAft>
              <a:buClr>
                <a:schemeClr val="dk2"/>
              </a:buClr>
              <a:buSzPts val="1400"/>
              <a:buFont typeface="Arial"/>
              <a:buNone/>
            </a:pPr>
            <a:endParaRPr lang="en-US" sz="2400" b="1" i="0" u="none" strike="noStrike" cap="none" dirty="0">
              <a:solidFill>
                <a:schemeClr val="accent2"/>
              </a:solidFill>
              <a:latin typeface="+mn-lt"/>
              <a:ea typeface="Arial"/>
              <a:cs typeface="Arial"/>
              <a:sym typeface="Arial"/>
            </a:endParaRPr>
          </a:p>
          <a:p>
            <a:pPr marL="0" marR="0" lvl="0" indent="0" algn="l" rtl="0">
              <a:lnSpc>
                <a:spcPct val="100000"/>
              </a:lnSpc>
              <a:spcBef>
                <a:spcPts val="0"/>
              </a:spcBef>
              <a:spcAft>
                <a:spcPts val="0"/>
              </a:spcAft>
              <a:buClr>
                <a:schemeClr val="dk2"/>
              </a:buClr>
              <a:buSzPts val="1400"/>
              <a:buFont typeface="Arial"/>
              <a:buNone/>
            </a:pPr>
            <a:endParaRPr lang="en-US" sz="2000" b="1" dirty="0">
              <a:solidFill>
                <a:schemeClr val="accent2"/>
              </a:solidFill>
              <a:latin typeface="+mn-lt"/>
            </a:endParaRPr>
          </a:p>
          <a:p>
            <a:pPr marL="0" marR="0" lvl="0" indent="0" algn="l" rtl="0">
              <a:lnSpc>
                <a:spcPct val="100000"/>
              </a:lnSpc>
              <a:spcBef>
                <a:spcPts val="0"/>
              </a:spcBef>
              <a:spcAft>
                <a:spcPts val="0"/>
              </a:spcAft>
              <a:buClr>
                <a:schemeClr val="dk2"/>
              </a:buClr>
              <a:buSzPts val="1400"/>
              <a:buFont typeface="Arial"/>
              <a:buNone/>
            </a:pPr>
            <a:r>
              <a:rPr lang="en-US" sz="2400" b="1" i="0" u="none" strike="noStrike" cap="none" dirty="0">
                <a:solidFill>
                  <a:schemeClr val="accent2"/>
                </a:solidFill>
                <a:latin typeface="+mn-lt"/>
                <a:ea typeface="Arial"/>
                <a:cs typeface="Arial"/>
                <a:sym typeface="Arial"/>
              </a:rPr>
              <a:t>21% </a:t>
            </a:r>
            <a:r>
              <a:rPr lang="en-US" sz="1400" b="1" i="0" u="none" strike="noStrike" cap="none" dirty="0">
                <a:solidFill>
                  <a:schemeClr val="accent2"/>
                </a:solidFill>
                <a:latin typeface="+mn-lt"/>
                <a:ea typeface="Arial"/>
                <a:cs typeface="Arial"/>
                <a:sym typeface="Arial"/>
              </a:rPr>
              <a:t>Accidental deletion</a:t>
            </a:r>
            <a:br>
              <a:rPr lang="en-US" sz="1400" b="1" i="0" u="none" strike="noStrike" cap="none" dirty="0">
                <a:solidFill>
                  <a:schemeClr val="tx2"/>
                </a:solidFill>
                <a:latin typeface="+mn-lt"/>
                <a:ea typeface="Arial"/>
                <a:cs typeface="Arial"/>
                <a:sym typeface="Arial"/>
              </a:rPr>
            </a:br>
            <a:r>
              <a:rPr lang="en-US" sz="1200" dirty="0">
                <a:solidFill>
                  <a:schemeClr val="tx2"/>
                </a:solidFill>
                <a:latin typeface="+mn-lt"/>
              </a:rPr>
              <a:t>User or admin error</a:t>
            </a:r>
          </a:p>
        </p:txBody>
      </p:sp>
      <p:sp>
        <p:nvSpPr>
          <p:cNvPr id="20" name="Google Shape;2083;p62">
            <a:extLst>
              <a:ext uri="{FF2B5EF4-FFF2-40B4-BE49-F238E27FC236}">
                <a16:creationId xmlns:a16="http://schemas.microsoft.com/office/drawing/2014/main" id="{5FD1DFC4-8C21-76B8-D7FC-82F5D043E0E0}"/>
              </a:ext>
            </a:extLst>
          </p:cNvPr>
          <p:cNvSpPr>
            <a:spLocks/>
          </p:cNvSpPr>
          <p:nvPr/>
        </p:nvSpPr>
        <p:spPr>
          <a:xfrm>
            <a:off x="1148683" y="2722490"/>
            <a:ext cx="2560320" cy="2081701"/>
          </a:xfrm>
          <a:prstGeom prst="roundRect">
            <a:avLst>
              <a:gd name="adj" fmla="val 2451"/>
            </a:avLst>
          </a:prstGeom>
          <a:solidFill>
            <a:schemeClr val="bg2"/>
          </a:solidFill>
          <a:ln>
            <a:noFill/>
          </a:ln>
        </p:spPr>
        <p:txBody>
          <a:bodyPr spcFirstLastPara="1" wrap="square" lIns="108000" tIns="72000" rIns="108000" bIns="72000" anchor="t" anchorCtr="0">
            <a:noAutofit/>
          </a:bodyPr>
          <a:lstStyle/>
          <a:p>
            <a:pPr lvl="0">
              <a:buClr>
                <a:schemeClr val="dk2"/>
              </a:buClr>
              <a:buSzPts val="1400"/>
            </a:pPr>
            <a:endParaRPr lang="en-US" sz="2400" b="1" dirty="0">
              <a:solidFill>
                <a:schemeClr val="accent2"/>
              </a:solidFill>
              <a:latin typeface="+mn-lt"/>
            </a:endParaRPr>
          </a:p>
          <a:p>
            <a:pPr lvl="0">
              <a:buClr>
                <a:schemeClr val="dk2"/>
              </a:buClr>
              <a:buSzPts val="1400"/>
            </a:pPr>
            <a:endParaRPr lang="en-US" sz="2000" b="1" dirty="0">
              <a:solidFill>
                <a:schemeClr val="accent2"/>
              </a:solidFill>
              <a:latin typeface="+mn-lt"/>
            </a:endParaRPr>
          </a:p>
          <a:p>
            <a:pPr lvl="0">
              <a:buClr>
                <a:schemeClr val="dk2"/>
              </a:buClr>
              <a:buSzPts val="1400"/>
            </a:pPr>
            <a:r>
              <a:rPr lang="en-US" sz="2400" b="1" dirty="0">
                <a:solidFill>
                  <a:schemeClr val="accent2"/>
                </a:solidFill>
                <a:latin typeface="+mn-lt"/>
              </a:rPr>
              <a:t>21% </a:t>
            </a:r>
            <a:r>
              <a:rPr lang="en-US" b="1" dirty="0">
                <a:solidFill>
                  <a:schemeClr val="accent2"/>
                </a:solidFill>
                <a:latin typeface="+mn-lt"/>
              </a:rPr>
              <a:t>Data corruption</a:t>
            </a:r>
            <a:br>
              <a:rPr lang="en-US" sz="1400" b="1" i="0" u="none" strike="noStrike" cap="none" dirty="0">
                <a:solidFill>
                  <a:schemeClr val="tx2"/>
                </a:solidFill>
                <a:latin typeface="+mn-lt"/>
                <a:ea typeface="Arial"/>
                <a:cs typeface="Arial"/>
                <a:sym typeface="Arial"/>
              </a:rPr>
            </a:br>
            <a:r>
              <a:rPr lang="en-US" sz="1200" dirty="0">
                <a:solidFill>
                  <a:schemeClr val="tx2"/>
                </a:solidFill>
                <a:latin typeface="+mn-lt"/>
              </a:rPr>
              <a:t>Complications from integrations</a:t>
            </a:r>
            <a:br>
              <a:rPr lang="en-US" sz="1200" dirty="0">
                <a:solidFill>
                  <a:schemeClr val="tx2"/>
                </a:solidFill>
                <a:latin typeface="+mn-lt"/>
              </a:rPr>
            </a:br>
            <a:r>
              <a:rPr lang="en-US" sz="1200" dirty="0">
                <a:solidFill>
                  <a:schemeClr val="tx2"/>
                </a:solidFill>
                <a:latin typeface="+mn-lt"/>
              </a:rPr>
              <a:t> or service unavailability</a:t>
            </a:r>
            <a:endParaRPr lang="en-US" dirty="0">
              <a:solidFill>
                <a:schemeClr val="tx2"/>
              </a:solidFill>
              <a:latin typeface="+mn-lt"/>
            </a:endParaRPr>
          </a:p>
        </p:txBody>
      </p:sp>
      <p:cxnSp>
        <p:nvCxnSpPr>
          <p:cNvPr id="24" name="Google Shape;2088;p62">
            <a:extLst>
              <a:ext uri="{FF2B5EF4-FFF2-40B4-BE49-F238E27FC236}">
                <a16:creationId xmlns:a16="http://schemas.microsoft.com/office/drawing/2014/main" id="{7F7A91DF-032C-F856-203F-E30E88006E8D}"/>
              </a:ext>
            </a:extLst>
          </p:cNvPr>
          <p:cNvCxnSpPr>
            <a:cxnSpLocks/>
            <a:endCxn id="20" idx="0"/>
          </p:cNvCxnSpPr>
          <p:nvPr/>
        </p:nvCxnSpPr>
        <p:spPr>
          <a:xfrm rot="10800000" flipV="1">
            <a:off x="2428843" y="2542490"/>
            <a:ext cx="3715116" cy="180000"/>
          </a:xfrm>
          <a:prstGeom prst="bentConnector2">
            <a:avLst/>
          </a:prstGeom>
          <a:noFill/>
          <a:ln w="12700" cap="flat" cmpd="sng">
            <a:solidFill>
              <a:schemeClr val="accent6"/>
            </a:solidFill>
            <a:prstDash val="solid"/>
            <a:miter lim="800000"/>
            <a:headEnd type="none" w="sm" len="sm"/>
            <a:tailEnd type="triangle" w="med" len="med"/>
          </a:ln>
        </p:spPr>
      </p:cxnSp>
      <p:cxnSp>
        <p:nvCxnSpPr>
          <p:cNvPr id="25" name="Google Shape;2089;p62">
            <a:extLst>
              <a:ext uri="{FF2B5EF4-FFF2-40B4-BE49-F238E27FC236}">
                <a16:creationId xmlns:a16="http://schemas.microsoft.com/office/drawing/2014/main" id="{04464DF0-BF53-9BED-1045-21F5E0C26CCB}"/>
              </a:ext>
            </a:extLst>
          </p:cNvPr>
          <p:cNvCxnSpPr>
            <a:cxnSpLocks/>
          </p:cNvCxnSpPr>
          <p:nvPr/>
        </p:nvCxnSpPr>
        <p:spPr>
          <a:xfrm rot="5400000">
            <a:off x="5961240" y="2539771"/>
            <a:ext cx="365439" cy="1"/>
          </a:xfrm>
          <a:prstGeom prst="bentConnector3">
            <a:avLst>
              <a:gd name="adj1" fmla="val 50000"/>
            </a:avLst>
          </a:prstGeom>
          <a:noFill/>
          <a:ln w="12700" cap="flat" cmpd="sng">
            <a:solidFill>
              <a:schemeClr val="accent6"/>
            </a:solidFill>
            <a:prstDash val="solid"/>
            <a:miter lim="800000"/>
            <a:headEnd type="none" w="sm" len="sm"/>
            <a:tailEnd type="triangle" w="med" len="med"/>
          </a:ln>
        </p:spPr>
      </p:cxnSp>
      <p:sp>
        <p:nvSpPr>
          <p:cNvPr id="41" name="Google Shape;2078;p62">
            <a:extLst>
              <a:ext uri="{FF2B5EF4-FFF2-40B4-BE49-F238E27FC236}">
                <a16:creationId xmlns:a16="http://schemas.microsoft.com/office/drawing/2014/main" id="{CBA3B711-149B-0DCD-4A50-7E0FE4DD2EF4}"/>
              </a:ext>
            </a:extLst>
          </p:cNvPr>
          <p:cNvSpPr/>
          <p:nvPr/>
        </p:nvSpPr>
        <p:spPr>
          <a:xfrm>
            <a:off x="3893917" y="2715451"/>
            <a:ext cx="4498243" cy="2088741"/>
          </a:xfrm>
          <a:prstGeom prst="roundRect">
            <a:avLst>
              <a:gd name="adj" fmla="val 2451"/>
            </a:avLst>
          </a:prstGeom>
          <a:solidFill>
            <a:schemeClr val="bg2"/>
          </a:solidFill>
          <a:ln>
            <a:noFill/>
          </a:ln>
        </p:spPr>
        <p:txBody>
          <a:bodyPr spcFirstLastPara="1" wrap="square" lIns="108000" tIns="72000" rIns="108000" bIns="72000" anchor="t"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2400" b="1" i="0" u="none" strike="noStrike" cap="none" dirty="0">
                <a:solidFill>
                  <a:schemeClr val="accent2"/>
                </a:solidFill>
                <a:latin typeface="+mn-lt"/>
                <a:ea typeface="Arial"/>
                <a:cs typeface="Arial"/>
                <a:sym typeface="Arial"/>
              </a:rPr>
              <a:t>25% </a:t>
            </a:r>
            <a:r>
              <a:rPr lang="en-US" sz="1400" b="1" i="0" u="none" strike="noStrike" cap="none" dirty="0">
                <a:solidFill>
                  <a:schemeClr val="accent2"/>
                </a:solidFill>
                <a:latin typeface="+mn-lt"/>
                <a:ea typeface="Arial"/>
                <a:cs typeface="Arial"/>
                <a:sym typeface="Arial"/>
              </a:rPr>
              <a:t>Malicious attack</a:t>
            </a:r>
            <a:endParaRPr lang="en-US" sz="1400" b="0" i="0" u="none" strike="noStrike" cap="none" dirty="0">
              <a:solidFill>
                <a:schemeClr val="accent2"/>
              </a:solidFill>
              <a:latin typeface="+mn-lt"/>
              <a:ea typeface="Arial"/>
              <a:cs typeface="Arial"/>
              <a:sym typeface="Arial"/>
            </a:endParaRPr>
          </a:p>
        </p:txBody>
      </p:sp>
      <p:cxnSp>
        <p:nvCxnSpPr>
          <p:cNvPr id="45" name="Google Shape;2088;p62">
            <a:extLst>
              <a:ext uri="{FF2B5EF4-FFF2-40B4-BE49-F238E27FC236}">
                <a16:creationId xmlns:a16="http://schemas.microsoft.com/office/drawing/2014/main" id="{23A720F8-292E-424C-5399-F43E758E2473}"/>
              </a:ext>
            </a:extLst>
          </p:cNvPr>
          <p:cNvCxnSpPr>
            <a:cxnSpLocks/>
            <a:endCxn id="15" idx="0"/>
          </p:cNvCxnSpPr>
          <p:nvPr/>
        </p:nvCxnSpPr>
        <p:spPr>
          <a:xfrm>
            <a:off x="6117345" y="2542491"/>
            <a:ext cx="3808623" cy="179999"/>
          </a:xfrm>
          <a:prstGeom prst="bentConnector2">
            <a:avLst/>
          </a:prstGeom>
          <a:noFill/>
          <a:ln w="12700" cap="flat" cmpd="sng">
            <a:solidFill>
              <a:schemeClr val="accent6"/>
            </a:solidFill>
            <a:prstDash val="solid"/>
            <a:miter lim="800000"/>
            <a:headEnd type="none" w="sm" len="sm"/>
            <a:tailEnd type="triangle" w="med" len="med"/>
          </a:ln>
        </p:spPr>
      </p:cxnSp>
      <p:sp>
        <p:nvSpPr>
          <p:cNvPr id="46" name="Google Shape;2079;p62">
            <a:extLst>
              <a:ext uri="{FF2B5EF4-FFF2-40B4-BE49-F238E27FC236}">
                <a16:creationId xmlns:a16="http://schemas.microsoft.com/office/drawing/2014/main" id="{D0852AF5-81D7-864F-A4ED-98B67E34D612}"/>
              </a:ext>
            </a:extLst>
          </p:cNvPr>
          <p:cNvSpPr>
            <a:spLocks/>
          </p:cNvSpPr>
          <p:nvPr/>
        </p:nvSpPr>
        <p:spPr>
          <a:xfrm>
            <a:off x="6227008" y="3269674"/>
            <a:ext cx="1902492" cy="1381554"/>
          </a:xfrm>
          <a:prstGeom prst="roundRect">
            <a:avLst>
              <a:gd name="adj" fmla="val 2451"/>
            </a:avLst>
          </a:prstGeom>
          <a:solidFill>
            <a:schemeClr val="bg2"/>
          </a:solidFill>
          <a:ln>
            <a:solidFill>
              <a:schemeClr val="accent5"/>
            </a:solidFill>
          </a:ln>
        </p:spPr>
        <p:txBody>
          <a:bodyPr spcFirstLastPara="1" wrap="square" lIns="108000" tIns="72000" rIns="108000" bIns="72000" anchor="t" anchorCtr="0">
            <a:noAutofit/>
          </a:bodyPr>
          <a:lstStyle/>
          <a:p>
            <a:pPr marL="0" marR="0" lvl="0" indent="0" algn="l" rtl="0">
              <a:lnSpc>
                <a:spcPct val="100000"/>
              </a:lnSpc>
              <a:spcBef>
                <a:spcPts val="0"/>
              </a:spcBef>
              <a:spcAft>
                <a:spcPts val="0"/>
              </a:spcAft>
              <a:buClr>
                <a:schemeClr val="dk2"/>
              </a:buClr>
              <a:buSzPts val="1400"/>
              <a:buFont typeface="Arial"/>
              <a:buNone/>
            </a:pPr>
            <a:endParaRPr lang="en-US" sz="1600" b="1" i="0" u="none" strike="noStrike" cap="none" dirty="0">
              <a:solidFill>
                <a:schemeClr val="accent2"/>
              </a:solidFill>
              <a:latin typeface="+mn-lt"/>
              <a:ea typeface="Arial"/>
              <a:cs typeface="Arial"/>
              <a:sym typeface="Arial"/>
            </a:endParaRPr>
          </a:p>
          <a:p>
            <a:pPr marL="0" marR="0" lvl="0" indent="0" algn="l" rtl="0">
              <a:lnSpc>
                <a:spcPct val="100000"/>
              </a:lnSpc>
              <a:spcBef>
                <a:spcPts val="0"/>
              </a:spcBef>
              <a:spcAft>
                <a:spcPts val="0"/>
              </a:spcAft>
              <a:buClr>
                <a:schemeClr val="dk2"/>
              </a:buClr>
              <a:buSzPts val="1400"/>
              <a:buFont typeface="Arial"/>
              <a:buNone/>
            </a:pPr>
            <a:endParaRPr lang="en-US" sz="1600" b="1" dirty="0">
              <a:solidFill>
                <a:schemeClr val="accent2"/>
              </a:solidFill>
              <a:latin typeface="+mn-lt"/>
            </a:endParaRPr>
          </a:p>
          <a:p>
            <a:pPr marL="0" marR="0" lvl="0" indent="0" algn="l" rtl="0">
              <a:lnSpc>
                <a:spcPct val="100000"/>
              </a:lnSpc>
              <a:spcBef>
                <a:spcPts val="0"/>
              </a:spcBef>
              <a:spcAft>
                <a:spcPts val="0"/>
              </a:spcAft>
              <a:buClr>
                <a:schemeClr val="dk2"/>
              </a:buClr>
              <a:buSzPts val="1400"/>
              <a:buFont typeface="Arial"/>
              <a:buNone/>
            </a:pPr>
            <a:endParaRPr lang="en-US" sz="1600" b="1" i="0" u="none" strike="noStrike" cap="none" dirty="0">
              <a:solidFill>
                <a:schemeClr val="accent2"/>
              </a:solidFill>
              <a:latin typeface="+mn-lt"/>
              <a:ea typeface="Arial"/>
              <a:cs typeface="Arial"/>
              <a:sym typeface="Arial"/>
            </a:endParaRPr>
          </a:p>
          <a:p>
            <a:pPr marL="0" marR="0" lvl="0" indent="0" algn="l" rtl="0">
              <a:lnSpc>
                <a:spcPct val="100000"/>
              </a:lnSpc>
              <a:spcBef>
                <a:spcPts val="0"/>
              </a:spcBef>
              <a:spcAft>
                <a:spcPts val="0"/>
              </a:spcAft>
              <a:buClr>
                <a:schemeClr val="dk2"/>
              </a:buClr>
              <a:buSzPts val="1400"/>
              <a:buFont typeface="Arial"/>
              <a:buNone/>
            </a:pPr>
            <a:r>
              <a:rPr lang="en-US" sz="1600" b="1" i="0" u="none" strike="noStrike" cap="none" dirty="0">
                <a:solidFill>
                  <a:schemeClr val="accent2"/>
                </a:solidFill>
                <a:latin typeface="+mn-lt"/>
                <a:ea typeface="Arial"/>
                <a:cs typeface="Arial"/>
                <a:sym typeface="Arial"/>
              </a:rPr>
              <a:t>6% </a:t>
            </a:r>
            <a:r>
              <a:rPr lang="en-US" b="1" dirty="0">
                <a:solidFill>
                  <a:schemeClr val="tx2"/>
                </a:solidFill>
                <a:latin typeface="+mn-lt"/>
              </a:rPr>
              <a:t>Internal </a:t>
            </a:r>
            <a:br>
              <a:rPr lang="en-US" b="1" dirty="0">
                <a:solidFill>
                  <a:schemeClr val="tx2"/>
                </a:solidFill>
                <a:latin typeface="+mn-lt"/>
              </a:rPr>
            </a:br>
            <a:r>
              <a:rPr lang="en-US" b="1" dirty="0">
                <a:solidFill>
                  <a:schemeClr val="tx2"/>
                </a:solidFill>
                <a:latin typeface="+mn-lt"/>
              </a:rPr>
              <a:t>bad actors</a:t>
            </a:r>
            <a:endParaRPr lang="en-US" sz="1400" b="0" i="0" u="none" strike="noStrike" cap="none" dirty="0">
              <a:solidFill>
                <a:schemeClr val="tx2"/>
              </a:solidFill>
              <a:latin typeface="+mn-lt"/>
              <a:ea typeface="Arial"/>
              <a:cs typeface="Arial"/>
              <a:sym typeface="Arial"/>
            </a:endParaRPr>
          </a:p>
        </p:txBody>
      </p:sp>
      <p:pic>
        <p:nvPicPr>
          <p:cNvPr id="56" name="Picture 55">
            <a:extLst>
              <a:ext uri="{FF2B5EF4-FFF2-40B4-BE49-F238E27FC236}">
                <a16:creationId xmlns:a16="http://schemas.microsoft.com/office/drawing/2014/main" id="{7F9B340D-B2EE-2111-23CB-37D50414AAC0}"/>
              </a:ext>
            </a:extLst>
          </p:cNvPr>
          <p:cNvPicPr>
            <a:picLocks noChangeAspect="1"/>
          </p:cNvPicPr>
          <p:nvPr/>
        </p:nvPicPr>
        <p:blipFill>
          <a:blip r:embed="rId3"/>
          <a:stretch>
            <a:fillRect/>
          </a:stretch>
        </p:blipFill>
        <p:spPr>
          <a:xfrm>
            <a:off x="6363869" y="3412462"/>
            <a:ext cx="533400" cy="571500"/>
          </a:xfrm>
          <a:prstGeom prst="rect">
            <a:avLst/>
          </a:prstGeom>
        </p:spPr>
      </p:pic>
      <p:pic>
        <p:nvPicPr>
          <p:cNvPr id="57" name="Picture 56">
            <a:extLst>
              <a:ext uri="{FF2B5EF4-FFF2-40B4-BE49-F238E27FC236}">
                <a16:creationId xmlns:a16="http://schemas.microsoft.com/office/drawing/2014/main" id="{06E50724-377C-324C-E14F-F9AD576C2254}"/>
              </a:ext>
            </a:extLst>
          </p:cNvPr>
          <p:cNvPicPr>
            <a:picLocks noChangeAspect="1"/>
          </p:cNvPicPr>
          <p:nvPr/>
        </p:nvPicPr>
        <p:blipFill>
          <a:blip r:embed="rId4"/>
          <a:stretch>
            <a:fillRect/>
          </a:stretch>
        </p:blipFill>
        <p:spPr>
          <a:xfrm>
            <a:off x="8712611" y="2873135"/>
            <a:ext cx="406400" cy="571500"/>
          </a:xfrm>
          <a:prstGeom prst="rect">
            <a:avLst/>
          </a:prstGeom>
        </p:spPr>
      </p:pic>
      <p:pic>
        <p:nvPicPr>
          <p:cNvPr id="58" name="Picture 57">
            <a:extLst>
              <a:ext uri="{FF2B5EF4-FFF2-40B4-BE49-F238E27FC236}">
                <a16:creationId xmlns:a16="http://schemas.microsoft.com/office/drawing/2014/main" id="{DA0C9BA6-4F50-E26E-0020-8C7E53812909}"/>
              </a:ext>
            </a:extLst>
          </p:cNvPr>
          <p:cNvPicPr>
            <a:picLocks noChangeAspect="1"/>
          </p:cNvPicPr>
          <p:nvPr/>
        </p:nvPicPr>
        <p:blipFill>
          <a:blip r:embed="rId5"/>
          <a:stretch>
            <a:fillRect/>
          </a:stretch>
        </p:blipFill>
        <p:spPr>
          <a:xfrm>
            <a:off x="1333597" y="2871417"/>
            <a:ext cx="584200" cy="520700"/>
          </a:xfrm>
          <a:prstGeom prst="rect">
            <a:avLst/>
          </a:prstGeom>
        </p:spPr>
      </p:pic>
      <p:cxnSp>
        <p:nvCxnSpPr>
          <p:cNvPr id="23" name="Straight Connector 22">
            <a:extLst>
              <a:ext uri="{FF2B5EF4-FFF2-40B4-BE49-F238E27FC236}">
                <a16:creationId xmlns:a16="http://schemas.microsoft.com/office/drawing/2014/main" id="{742A8D71-C71D-ABC8-BAF4-5AB0B9BFD103}"/>
              </a:ext>
            </a:extLst>
          </p:cNvPr>
          <p:cNvCxnSpPr>
            <a:cxnSpLocks/>
          </p:cNvCxnSpPr>
          <p:nvPr/>
        </p:nvCxnSpPr>
        <p:spPr>
          <a:xfrm>
            <a:off x="2027723" y="6392899"/>
            <a:ext cx="0" cy="23093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6" name="Picture 25" descr="Background pattern&#10;&#10;Description automatically generated">
            <a:extLst>
              <a:ext uri="{FF2B5EF4-FFF2-40B4-BE49-F238E27FC236}">
                <a16:creationId xmlns:a16="http://schemas.microsoft.com/office/drawing/2014/main" id="{6AF73FA1-AF45-2DFE-032D-C2DF00A33FEF}"/>
              </a:ext>
            </a:extLst>
          </p:cNvPr>
          <p:cNvPicPr>
            <a:picLocks noChangeAspect="1"/>
          </p:cNvPicPr>
          <p:nvPr/>
        </p:nvPicPr>
        <p:blipFill>
          <a:blip r:embed="rId6"/>
          <a:stretch>
            <a:fillRect/>
          </a:stretch>
        </p:blipFill>
        <p:spPr>
          <a:xfrm>
            <a:off x="2162998" y="6434973"/>
            <a:ext cx="1122453" cy="197552"/>
          </a:xfrm>
          <a:prstGeom prst="rect">
            <a:avLst/>
          </a:prstGeom>
        </p:spPr>
      </p:pic>
      <p:sp>
        <p:nvSpPr>
          <p:cNvPr id="16" name="Google Shape;2079;p62">
            <a:extLst>
              <a:ext uri="{FF2B5EF4-FFF2-40B4-BE49-F238E27FC236}">
                <a16:creationId xmlns:a16="http://schemas.microsoft.com/office/drawing/2014/main" id="{7BCB423B-3F54-C2F2-683D-AEDFA58E00A9}"/>
              </a:ext>
            </a:extLst>
          </p:cNvPr>
          <p:cNvSpPr>
            <a:spLocks/>
          </p:cNvSpPr>
          <p:nvPr/>
        </p:nvSpPr>
        <p:spPr>
          <a:xfrm>
            <a:off x="4175760" y="3271333"/>
            <a:ext cx="1902492" cy="1371353"/>
          </a:xfrm>
          <a:prstGeom prst="roundRect">
            <a:avLst>
              <a:gd name="adj" fmla="val 2451"/>
            </a:avLst>
          </a:prstGeom>
          <a:solidFill>
            <a:schemeClr val="bg2"/>
          </a:solidFill>
          <a:ln>
            <a:solidFill>
              <a:schemeClr val="accent5"/>
            </a:solidFill>
          </a:ln>
        </p:spPr>
        <p:txBody>
          <a:bodyPr spcFirstLastPara="1" wrap="square" lIns="108000" tIns="72000" rIns="108000" bIns="72000" anchor="t" anchorCtr="0">
            <a:noAutofit/>
          </a:bodyPr>
          <a:lstStyle/>
          <a:p>
            <a:pPr marL="0" marR="0" lvl="0" indent="0" algn="l" rtl="0">
              <a:lnSpc>
                <a:spcPct val="100000"/>
              </a:lnSpc>
              <a:spcBef>
                <a:spcPts val="0"/>
              </a:spcBef>
              <a:spcAft>
                <a:spcPts val="0"/>
              </a:spcAft>
              <a:buClr>
                <a:schemeClr val="dk2"/>
              </a:buClr>
              <a:buSzPts val="1400"/>
              <a:buFont typeface="Arial"/>
              <a:buNone/>
            </a:pPr>
            <a:endParaRPr lang="en-US" sz="1600" b="1" i="0" u="none" strike="noStrike" cap="none" dirty="0">
              <a:solidFill>
                <a:schemeClr val="accent2"/>
              </a:solidFill>
              <a:latin typeface="+mn-lt"/>
              <a:ea typeface="Arial"/>
              <a:cs typeface="Arial"/>
              <a:sym typeface="Arial"/>
            </a:endParaRPr>
          </a:p>
          <a:p>
            <a:pPr marL="0" marR="0" lvl="0" indent="0" algn="l" rtl="0">
              <a:lnSpc>
                <a:spcPct val="100000"/>
              </a:lnSpc>
              <a:spcBef>
                <a:spcPts val="0"/>
              </a:spcBef>
              <a:spcAft>
                <a:spcPts val="0"/>
              </a:spcAft>
              <a:buClr>
                <a:schemeClr val="dk2"/>
              </a:buClr>
              <a:buSzPts val="1400"/>
              <a:buFont typeface="Arial"/>
              <a:buNone/>
            </a:pPr>
            <a:endParaRPr lang="en-US" sz="1600" b="1" dirty="0">
              <a:solidFill>
                <a:schemeClr val="accent2"/>
              </a:solidFill>
              <a:latin typeface="+mn-lt"/>
            </a:endParaRPr>
          </a:p>
          <a:p>
            <a:pPr marL="0" marR="0" lvl="0" indent="0" algn="l" rtl="0">
              <a:lnSpc>
                <a:spcPct val="100000"/>
              </a:lnSpc>
              <a:spcBef>
                <a:spcPts val="0"/>
              </a:spcBef>
              <a:spcAft>
                <a:spcPts val="0"/>
              </a:spcAft>
              <a:buClr>
                <a:schemeClr val="dk2"/>
              </a:buClr>
              <a:buSzPts val="1400"/>
              <a:buFont typeface="Arial"/>
              <a:buNone/>
            </a:pPr>
            <a:endParaRPr lang="en-US" sz="1600" b="1" dirty="0">
              <a:solidFill>
                <a:schemeClr val="accent2"/>
              </a:solidFill>
              <a:latin typeface="+mn-lt"/>
            </a:endParaRPr>
          </a:p>
          <a:p>
            <a:pPr marL="0" marR="0" lvl="0" indent="0" algn="l" rtl="0">
              <a:lnSpc>
                <a:spcPct val="100000"/>
              </a:lnSpc>
              <a:spcBef>
                <a:spcPts val="0"/>
              </a:spcBef>
              <a:spcAft>
                <a:spcPts val="0"/>
              </a:spcAft>
              <a:buClr>
                <a:schemeClr val="dk2"/>
              </a:buClr>
              <a:buSzPts val="1400"/>
              <a:buFont typeface="Arial"/>
              <a:buNone/>
            </a:pPr>
            <a:r>
              <a:rPr lang="en-US" sz="1600" b="1" i="0" u="none" strike="noStrike" cap="none" dirty="0">
                <a:solidFill>
                  <a:schemeClr val="accent2"/>
                </a:solidFill>
                <a:latin typeface="+mn-lt"/>
                <a:ea typeface="Arial"/>
                <a:cs typeface="Arial"/>
                <a:sym typeface="Arial"/>
              </a:rPr>
              <a:t>19%</a:t>
            </a:r>
            <a:r>
              <a:rPr lang="en-US" sz="1600" b="1" i="0" u="none" strike="noStrike" cap="none" dirty="0">
                <a:solidFill>
                  <a:schemeClr val="accent1"/>
                </a:solidFill>
                <a:latin typeface="+mn-lt"/>
                <a:ea typeface="Arial"/>
                <a:cs typeface="Arial"/>
                <a:sym typeface="Arial"/>
              </a:rPr>
              <a:t> </a:t>
            </a:r>
            <a:r>
              <a:rPr lang="en-US" b="1" dirty="0">
                <a:solidFill>
                  <a:schemeClr val="tx2"/>
                </a:solidFill>
                <a:latin typeface="+mn-lt"/>
              </a:rPr>
              <a:t>Ransomware &amp; external attacks</a:t>
            </a:r>
            <a:endParaRPr lang="en-US" sz="1400" b="0" i="0" u="none" strike="noStrike" cap="none" dirty="0">
              <a:solidFill>
                <a:schemeClr val="tx2"/>
              </a:solidFill>
              <a:latin typeface="+mn-lt"/>
              <a:ea typeface="Arial"/>
              <a:cs typeface="Arial"/>
              <a:sym typeface="Arial"/>
            </a:endParaRPr>
          </a:p>
        </p:txBody>
      </p:sp>
      <p:pic>
        <p:nvPicPr>
          <p:cNvPr id="55" name="Picture 54">
            <a:extLst>
              <a:ext uri="{FF2B5EF4-FFF2-40B4-BE49-F238E27FC236}">
                <a16:creationId xmlns:a16="http://schemas.microsoft.com/office/drawing/2014/main" id="{C55774E2-52F6-6AFF-A257-88699C7F28FE}"/>
              </a:ext>
            </a:extLst>
          </p:cNvPr>
          <p:cNvPicPr>
            <a:picLocks noChangeAspect="1"/>
          </p:cNvPicPr>
          <p:nvPr/>
        </p:nvPicPr>
        <p:blipFill>
          <a:blip r:embed="rId7"/>
          <a:stretch>
            <a:fillRect/>
          </a:stretch>
        </p:blipFill>
        <p:spPr>
          <a:xfrm>
            <a:off x="4334676" y="3426821"/>
            <a:ext cx="558800" cy="546100"/>
          </a:xfrm>
          <a:prstGeom prst="rect">
            <a:avLst/>
          </a:prstGeom>
        </p:spPr>
      </p:pic>
    </p:spTree>
    <p:extLst>
      <p:ext uri="{BB962C8B-B14F-4D97-AF65-F5344CB8AC3E}">
        <p14:creationId xmlns:p14="http://schemas.microsoft.com/office/powerpoint/2010/main" val="2907656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5E7349-EF39-14E2-53EA-B1D593D793E1}"/>
              </a:ext>
            </a:extLst>
          </p:cNvPr>
          <p:cNvSpPr>
            <a:spLocks noGrp="1"/>
          </p:cNvSpPr>
          <p:nvPr>
            <p:ph type="title"/>
          </p:nvPr>
        </p:nvSpPr>
        <p:spPr/>
        <p:txBody>
          <a:bodyPr/>
          <a:lstStyle/>
          <a:p>
            <a:r>
              <a:rPr lang="en-US" sz="3500" dirty="0"/>
              <a:t>Microsoft Recommends Third-party Data Protection</a:t>
            </a:r>
          </a:p>
        </p:txBody>
      </p:sp>
      <p:sp>
        <p:nvSpPr>
          <p:cNvPr id="4" name="Footer Placeholder 3">
            <a:extLst>
              <a:ext uri="{FF2B5EF4-FFF2-40B4-BE49-F238E27FC236}">
                <a16:creationId xmlns:a16="http://schemas.microsoft.com/office/drawing/2014/main" id="{40D1F3C4-F81C-D7FE-7C71-8C5EA327C0A0}"/>
              </a:ext>
            </a:extLst>
          </p:cNvPr>
          <p:cNvSpPr>
            <a:spLocks noGrp="1"/>
          </p:cNvSpPr>
          <p:nvPr>
            <p:ph type="ftr" sz="quarter" idx="16"/>
          </p:nvPr>
        </p:nvSpPr>
        <p:spPr/>
        <p:txBody>
          <a:bodyPr/>
          <a:lstStyle/>
          <a:p>
            <a:r>
              <a:rPr lang="en-US"/>
              <a:t>Copyright © 2022 Commvault  |  All Rights Reserved</a:t>
            </a:r>
          </a:p>
        </p:txBody>
      </p:sp>
      <p:sp>
        <p:nvSpPr>
          <p:cNvPr id="5" name="Slide Number Placeholder 4">
            <a:extLst>
              <a:ext uri="{FF2B5EF4-FFF2-40B4-BE49-F238E27FC236}">
                <a16:creationId xmlns:a16="http://schemas.microsoft.com/office/drawing/2014/main" id="{EAF97521-4C41-89E7-A6FF-801596271C10}"/>
              </a:ext>
            </a:extLst>
          </p:cNvPr>
          <p:cNvSpPr>
            <a:spLocks noGrp="1"/>
          </p:cNvSpPr>
          <p:nvPr>
            <p:ph type="sldNum" sz="quarter" idx="17"/>
          </p:nvPr>
        </p:nvSpPr>
        <p:spPr/>
        <p:txBody>
          <a:bodyPr/>
          <a:lstStyle/>
          <a:p>
            <a:fld id="{07B3607E-E1C3-4266-9CAB-24052C78EA25}" type="slidenum">
              <a:rPr lang="en-US" smtClean="0"/>
              <a:pPr/>
              <a:t>6</a:t>
            </a:fld>
            <a:endParaRPr lang="en-US"/>
          </a:p>
        </p:txBody>
      </p:sp>
      <p:sp>
        <p:nvSpPr>
          <p:cNvPr id="6" name="Text Placeholder 5">
            <a:extLst>
              <a:ext uri="{FF2B5EF4-FFF2-40B4-BE49-F238E27FC236}">
                <a16:creationId xmlns:a16="http://schemas.microsoft.com/office/drawing/2014/main" id="{D45ADD60-E680-39AB-A41E-6ACB5832E591}"/>
              </a:ext>
            </a:extLst>
          </p:cNvPr>
          <p:cNvSpPr>
            <a:spLocks noGrp="1"/>
          </p:cNvSpPr>
          <p:nvPr>
            <p:ph type="body" sz="quarter" idx="13"/>
          </p:nvPr>
        </p:nvSpPr>
        <p:spPr/>
        <p:txBody>
          <a:bodyPr/>
          <a:lstStyle/>
          <a:p>
            <a:r>
              <a:rPr lang="en-US" dirty="0"/>
              <a:t>Yet only 13% of businesses understand their role in safeguarding data</a:t>
            </a:r>
            <a:r>
              <a:rPr lang="en-US" baseline="30000" dirty="0"/>
              <a:t>1</a:t>
            </a:r>
          </a:p>
          <a:p>
            <a:endParaRPr lang="en-US" dirty="0"/>
          </a:p>
          <a:p>
            <a:endParaRPr lang="en-US" dirty="0"/>
          </a:p>
        </p:txBody>
      </p:sp>
      <p:sp>
        <p:nvSpPr>
          <p:cNvPr id="7" name="Text Placeholder 6">
            <a:extLst>
              <a:ext uri="{FF2B5EF4-FFF2-40B4-BE49-F238E27FC236}">
                <a16:creationId xmlns:a16="http://schemas.microsoft.com/office/drawing/2014/main" id="{5FBB2717-D697-36E8-D740-F1C7805F218F}"/>
              </a:ext>
            </a:extLst>
          </p:cNvPr>
          <p:cNvSpPr>
            <a:spLocks noGrp="1"/>
          </p:cNvSpPr>
          <p:nvPr>
            <p:ph type="body" sz="quarter" idx="45"/>
          </p:nvPr>
        </p:nvSpPr>
        <p:spPr>
          <a:xfrm>
            <a:off x="3657600" y="6373065"/>
            <a:ext cx="5009515" cy="295511"/>
          </a:xfrm>
        </p:spPr>
        <p:txBody>
          <a:bodyPr/>
          <a:lstStyle/>
          <a:p>
            <a:r>
              <a:rPr lang="en-US" sz="550" dirty="0"/>
              <a:t>1 Source: ESG, The Evolution of Data Protection Cloud Strategies, 2021</a:t>
            </a:r>
          </a:p>
          <a:p>
            <a:r>
              <a:rPr lang="en-US" sz="550" dirty="0"/>
              <a:t>2 https://</a:t>
            </a:r>
            <a:r>
              <a:rPr lang="en-US" sz="550" dirty="0" err="1"/>
              <a:t>docs.microsoft.com</a:t>
            </a:r>
            <a:r>
              <a:rPr lang="en-US" sz="550" dirty="0"/>
              <a:t>/</a:t>
            </a:r>
            <a:r>
              <a:rPr lang="en-US" sz="550" dirty="0" err="1"/>
              <a:t>en</a:t>
            </a:r>
            <a:r>
              <a:rPr lang="en-US" sz="550" dirty="0"/>
              <a:t>-us/azure/security/fundamentals/shared-responsibility</a:t>
            </a:r>
          </a:p>
          <a:p>
            <a:r>
              <a:rPr lang="en-US" sz="550" dirty="0"/>
              <a:t>3 How does – or did your organization recover Office 365 data? (Percent of respondents, N- 296), ESG Research, Data Protection Cloud Strategies, June 2019</a:t>
            </a:r>
          </a:p>
          <a:p>
            <a:r>
              <a:rPr lang="en-US" sz="550" dirty="0"/>
              <a:t>4 https://</a:t>
            </a:r>
            <a:r>
              <a:rPr lang="en-US" sz="550" dirty="0" err="1"/>
              <a:t>www.microsoft.com</a:t>
            </a:r>
            <a:r>
              <a:rPr lang="en-US" sz="550" dirty="0"/>
              <a:t>/</a:t>
            </a:r>
            <a:r>
              <a:rPr lang="en-US" sz="550" dirty="0" err="1"/>
              <a:t>en</a:t>
            </a:r>
            <a:r>
              <a:rPr lang="en-US" sz="550" dirty="0"/>
              <a:t>-us/</a:t>
            </a:r>
            <a:r>
              <a:rPr lang="en-US" sz="550" dirty="0" err="1"/>
              <a:t>servicesagreement</a:t>
            </a:r>
            <a:endParaRPr lang="en-US" sz="550" dirty="0"/>
          </a:p>
        </p:txBody>
      </p:sp>
      <p:sp>
        <p:nvSpPr>
          <p:cNvPr id="8" name="Content Placeholder 7">
            <a:extLst>
              <a:ext uri="{FF2B5EF4-FFF2-40B4-BE49-F238E27FC236}">
                <a16:creationId xmlns:a16="http://schemas.microsoft.com/office/drawing/2014/main" id="{50C16C24-97EC-C548-6E89-9F9E67B58662}"/>
              </a:ext>
            </a:extLst>
          </p:cNvPr>
          <p:cNvSpPr txBox="1">
            <a:spLocks/>
          </p:cNvSpPr>
          <p:nvPr/>
        </p:nvSpPr>
        <p:spPr>
          <a:xfrm>
            <a:off x="539244" y="1813778"/>
            <a:ext cx="6380515" cy="317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ork Sans"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ork Sans"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ork Sans"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ork Sans"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ork Sans"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ork Sans"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ork San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ork San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ork Sans" panose="020B0604020202020204" pitchFamily="34" charset="0"/>
              <a:buChar char="•"/>
              <a:defRPr sz="1800" kern="1200">
                <a:solidFill>
                  <a:schemeClr val="tx1"/>
                </a:solidFill>
                <a:latin typeface="+mn-lt"/>
                <a:ea typeface="+mn-ea"/>
                <a:cs typeface="+mn-cs"/>
              </a:defRPr>
            </a:lvl9pPr>
          </a:lstStyle>
          <a:p>
            <a:pPr marL="0" indent="0" algn="ctr">
              <a:spcBef>
                <a:spcPts val="600"/>
              </a:spcBef>
              <a:buFont typeface="Work Sans" panose="020B0604020202020204" pitchFamily="34" charset="0"/>
              <a:buNone/>
            </a:pPr>
            <a:r>
              <a:rPr lang="en-US" sz="1400" b="1" dirty="0">
                <a:solidFill>
                  <a:schemeClr val="tx2"/>
                </a:solidFill>
              </a:rPr>
              <a:t>Microsoft shared responsibility model</a:t>
            </a:r>
            <a:r>
              <a:rPr lang="en-US" sz="1400" b="1" baseline="30000" dirty="0">
                <a:solidFill>
                  <a:schemeClr val="tx2"/>
                </a:solidFill>
              </a:rPr>
              <a:t>2</a:t>
            </a:r>
            <a:endParaRPr lang="en-US" sz="1400" b="1" dirty="0">
              <a:solidFill>
                <a:schemeClr val="tx2"/>
              </a:solidFill>
            </a:endParaRPr>
          </a:p>
        </p:txBody>
      </p:sp>
      <p:sp>
        <p:nvSpPr>
          <p:cNvPr id="9" name="TextBox 8">
            <a:extLst>
              <a:ext uri="{FF2B5EF4-FFF2-40B4-BE49-F238E27FC236}">
                <a16:creationId xmlns:a16="http://schemas.microsoft.com/office/drawing/2014/main" id="{E2B245A6-F91D-58EF-1996-8CB1539816E7}"/>
              </a:ext>
            </a:extLst>
          </p:cNvPr>
          <p:cNvSpPr txBox="1"/>
          <p:nvPr/>
        </p:nvSpPr>
        <p:spPr>
          <a:xfrm>
            <a:off x="580645" y="2846659"/>
            <a:ext cx="2306144" cy="754053"/>
          </a:xfrm>
          <a:prstGeom prst="rect">
            <a:avLst/>
          </a:prstGeom>
          <a:noFill/>
        </p:spPr>
        <p:txBody>
          <a:bodyPr wrap="square" rtlCol="0">
            <a:spAutoFit/>
          </a:bodyPr>
          <a:lstStyle/>
          <a:p>
            <a:pPr>
              <a:spcAft>
                <a:spcPts val="600"/>
              </a:spcAft>
            </a:pPr>
            <a:r>
              <a:rPr lang="en-US" b="1" dirty="0">
                <a:solidFill>
                  <a:schemeClr val="tx2"/>
                </a:solidFill>
                <a:latin typeface="Arial" panose="020B0604020202020204" pitchFamily="34" charset="0"/>
                <a:cs typeface="Arial" panose="020B0604020202020204" pitchFamily="34" charset="0"/>
              </a:rPr>
              <a:t>Microsoft responsibility </a:t>
            </a:r>
          </a:p>
          <a:p>
            <a:pPr>
              <a:spcAft>
                <a:spcPts val="600"/>
              </a:spcAft>
            </a:pPr>
            <a:r>
              <a:rPr lang="en-US" sz="1200" dirty="0">
                <a:solidFill>
                  <a:schemeClr val="tx2"/>
                </a:solidFill>
                <a:latin typeface="Arial" panose="020B0604020202020204" pitchFamily="34" charset="0"/>
                <a:cs typeface="Arial" panose="020B0604020202020204" pitchFamily="34" charset="0"/>
              </a:rPr>
              <a:t>Availability of Office 365 applications </a:t>
            </a:r>
          </a:p>
        </p:txBody>
      </p:sp>
      <p:sp>
        <p:nvSpPr>
          <p:cNvPr id="10" name="TextBox 9">
            <a:extLst>
              <a:ext uri="{FF2B5EF4-FFF2-40B4-BE49-F238E27FC236}">
                <a16:creationId xmlns:a16="http://schemas.microsoft.com/office/drawing/2014/main" id="{FB569C34-EF04-D980-4AF5-941CE13B3BB3}"/>
              </a:ext>
            </a:extLst>
          </p:cNvPr>
          <p:cNvSpPr txBox="1"/>
          <p:nvPr/>
        </p:nvSpPr>
        <p:spPr>
          <a:xfrm>
            <a:off x="584213" y="4329679"/>
            <a:ext cx="2297977" cy="569387"/>
          </a:xfrm>
          <a:prstGeom prst="rect">
            <a:avLst/>
          </a:prstGeom>
          <a:noFill/>
        </p:spPr>
        <p:txBody>
          <a:bodyPr wrap="square" rtlCol="0">
            <a:spAutoFit/>
          </a:bodyPr>
          <a:lstStyle/>
          <a:p>
            <a:pPr>
              <a:spcAft>
                <a:spcPts val="600"/>
              </a:spcAft>
            </a:pPr>
            <a:r>
              <a:rPr lang="en-US" b="1" dirty="0">
                <a:solidFill>
                  <a:schemeClr val="tx2"/>
                </a:solidFill>
                <a:latin typeface="Arial" panose="020B0604020202020204" pitchFamily="34" charset="0"/>
                <a:cs typeface="Arial" panose="020B0604020202020204" pitchFamily="34" charset="0"/>
              </a:rPr>
              <a:t>Customer responsibility </a:t>
            </a:r>
          </a:p>
          <a:p>
            <a:pPr>
              <a:spcAft>
                <a:spcPts val="600"/>
              </a:spcAft>
            </a:pPr>
            <a:r>
              <a:rPr lang="en-US" sz="1200" dirty="0">
                <a:solidFill>
                  <a:schemeClr val="tx2"/>
                </a:solidFill>
                <a:latin typeface="+mn-lt"/>
              </a:rPr>
              <a:t>Protecting their own data</a:t>
            </a:r>
          </a:p>
        </p:txBody>
      </p:sp>
      <p:pic>
        <p:nvPicPr>
          <p:cNvPr id="13" name="Picture 12" descr="A picture containing knife&#10;&#10;Description automatically generated">
            <a:extLst>
              <a:ext uri="{FF2B5EF4-FFF2-40B4-BE49-F238E27FC236}">
                <a16:creationId xmlns:a16="http://schemas.microsoft.com/office/drawing/2014/main" id="{C6CDB214-757D-2E84-C100-D5118AFA0E9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76958" y="2403040"/>
            <a:ext cx="351032" cy="334571"/>
          </a:xfrm>
          <a:prstGeom prst="rect">
            <a:avLst/>
          </a:prstGeom>
        </p:spPr>
      </p:pic>
      <p:pic>
        <p:nvPicPr>
          <p:cNvPr id="14" name="Picture 2" descr="Responsibility zones">
            <a:extLst>
              <a:ext uri="{FF2B5EF4-FFF2-40B4-BE49-F238E27FC236}">
                <a16:creationId xmlns:a16="http://schemas.microsoft.com/office/drawing/2014/main" id="{22C299AD-BE04-81AA-1FA1-98964CE4EAEF}"/>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2956574" y="2193541"/>
            <a:ext cx="3014278" cy="2621577"/>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43812824-DCAA-3945-5128-367A42C800AA}"/>
              </a:ext>
            </a:extLst>
          </p:cNvPr>
          <p:cNvGrpSpPr/>
          <p:nvPr/>
        </p:nvGrpSpPr>
        <p:grpSpPr>
          <a:xfrm>
            <a:off x="5997327" y="2683304"/>
            <a:ext cx="1143062" cy="1997455"/>
            <a:chOff x="7214516" y="1937550"/>
            <a:chExt cx="1131063" cy="1094565"/>
          </a:xfrm>
        </p:grpSpPr>
        <p:sp>
          <p:nvSpPr>
            <p:cNvPr id="16" name="TextBox 15">
              <a:extLst>
                <a:ext uri="{FF2B5EF4-FFF2-40B4-BE49-F238E27FC236}">
                  <a16:creationId xmlns:a16="http://schemas.microsoft.com/office/drawing/2014/main" id="{C5003725-2592-F8DF-A4DF-008B5C7FA366}"/>
                </a:ext>
              </a:extLst>
            </p:cNvPr>
            <p:cNvSpPr txBox="1"/>
            <p:nvPr/>
          </p:nvSpPr>
          <p:spPr>
            <a:xfrm>
              <a:off x="7219871" y="1937550"/>
              <a:ext cx="1125708" cy="219252"/>
            </a:xfrm>
            <a:prstGeom prst="rect">
              <a:avLst/>
            </a:prstGeom>
            <a:noFill/>
          </p:spPr>
          <p:txBody>
            <a:bodyPr wrap="square" rtlCol="0">
              <a:spAutoFit/>
            </a:bodyPr>
            <a:lstStyle/>
            <a:p>
              <a:r>
                <a:rPr lang="en-US" sz="1000" dirty="0">
                  <a:solidFill>
                    <a:schemeClr val="accent4">
                      <a:lumMod val="75000"/>
                    </a:schemeClr>
                  </a:solidFill>
                  <a:latin typeface="+mn-lt"/>
                </a:rPr>
                <a:t>Customer </a:t>
              </a:r>
            </a:p>
            <a:p>
              <a:r>
                <a:rPr lang="en-US" sz="1000" dirty="0">
                  <a:solidFill>
                    <a:schemeClr val="accent4">
                      <a:lumMod val="75000"/>
                    </a:schemeClr>
                  </a:solidFill>
                  <a:latin typeface="+mn-lt"/>
                </a:rPr>
                <a:t>responsibility</a:t>
              </a:r>
            </a:p>
          </p:txBody>
        </p:sp>
        <p:sp>
          <p:nvSpPr>
            <p:cNvPr id="17" name="TextBox 16">
              <a:extLst>
                <a:ext uri="{FF2B5EF4-FFF2-40B4-BE49-F238E27FC236}">
                  <a16:creationId xmlns:a16="http://schemas.microsoft.com/office/drawing/2014/main" id="{B70C2695-1ABD-9095-4BCE-E75BF737A064}"/>
                </a:ext>
              </a:extLst>
            </p:cNvPr>
            <p:cNvSpPr txBox="1"/>
            <p:nvPr/>
          </p:nvSpPr>
          <p:spPr>
            <a:xfrm>
              <a:off x="7214516" y="2360425"/>
              <a:ext cx="975392" cy="219252"/>
            </a:xfrm>
            <a:prstGeom prst="rect">
              <a:avLst/>
            </a:prstGeom>
            <a:noFill/>
          </p:spPr>
          <p:txBody>
            <a:bodyPr wrap="square" rtlCol="0">
              <a:spAutoFit/>
            </a:bodyPr>
            <a:lstStyle/>
            <a:p>
              <a:r>
                <a:rPr lang="en-US" sz="1000" dirty="0">
                  <a:solidFill>
                    <a:schemeClr val="accent4">
                      <a:lumMod val="75000"/>
                    </a:schemeClr>
                  </a:solidFill>
                  <a:latin typeface="+mn-lt"/>
                </a:rPr>
                <a:t>Varies by </a:t>
              </a:r>
            </a:p>
            <a:p>
              <a:r>
                <a:rPr lang="en-US" sz="1000" dirty="0">
                  <a:solidFill>
                    <a:schemeClr val="accent4">
                      <a:lumMod val="75000"/>
                    </a:schemeClr>
                  </a:solidFill>
                  <a:latin typeface="+mn-lt"/>
                </a:rPr>
                <a:t>service type</a:t>
              </a:r>
            </a:p>
          </p:txBody>
        </p:sp>
        <p:sp>
          <p:nvSpPr>
            <p:cNvPr id="18" name="TextBox 17">
              <a:extLst>
                <a:ext uri="{FF2B5EF4-FFF2-40B4-BE49-F238E27FC236}">
                  <a16:creationId xmlns:a16="http://schemas.microsoft.com/office/drawing/2014/main" id="{44349C72-A6C7-B35F-5C3F-756536A39470}"/>
                </a:ext>
              </a:extLst>
            </p:cNvPr>
            <p:cNvSpPr txBox="1"/>
            <p:nvPr/>
          </p:nvSpPr>
          <p:spPr>
            <a:xfrm>
              <a:off x="7215276" y="2812863"/>
              <a:ext cx="1130303" cy="219252"/>
            </a:xfrm>
            <a:prstGeom prst="rect">
              <a:avLst/>
            </a:prstGeom>
            <a:noFill/>
          </p:spPr>
          <p:txBody>
            <a:bodyPr wrap="square" rtlCol="0">
              <a:spAutoFit/>
            </a:bodyPr>
            <a:lstStyle/>
            <a:p>
              <a:r>
                <a:rPr lang="en-US" sz="1000" dirty="0">
                  <a:solidFill>
                    <a:schemeClr val="accent4">
                      <a:lumMod val="75000"/>
                    </a:schemeClr>
                  </a:solidFill>
                  <a:latin typeface="+mn-lt"/>
                </a:rPr>
                <a:t>Cloud provider responsibility</a:t>
              </a:r>
            </a:p>
          </p:txBody>
        </p:sp>
      </p:grpSp>
      <p:cxnSp>
        <p:nvCxnSpPr>
          <p:cNvPr id="19" name="Straight Connector 18">
            <a:extLst>
              <a:ext uri="{FF2B5EF4-FFF2-40B4-BE49-F238E27FC236}">
                <a16:creationId xmlns:a16="http://schemas.microsoft.com/office/drawing/2014/main" id="{97F5539E-1479-454C-EB99-8EFD14F6EDFE}"/>
              </a:ext>
            </a:extLst>
          </p:cNvPr>
          <p:cNvCxnSpPr>
            <a:cxnSpLocks/>
          </p:cNvCxnSpPr>
          <p:nvPr/>
        </p:nvCxnSpPr>
        <p:spPr>
          <a:xfrm>
            <a:off x="2969354" y="4550217"/>
            <a:ext cx="3083313"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0" name="Picture 2" descr="Responsibility zones">
            <a:extLst>
              <a:ext uri="{FF2B5EF4-FFF2-40B4-BE49-F238E27FC236}">
                <a16:creationId xmlns:a16="http://schemas.microsoft.com/office/drawing/2014/main" id="{A8582B60-1242-EEFE-BC67-8B13DD198142}"/>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2956574" y="4818115"/>
            <a:ext cx="1545857" cy="295611"/>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7791DC48-4143-E329-0AEF-99F3C69B966C}"/>
              </a:ext>
            </a:extLst>
          </p:cNvPr>
          <p:cNvSpPr/>
          <p:nvPr/>
        </p:nvSpPr>
        <p:spPr>
          <a:xfrm>
            <a:off x="2969354" y="2470607"/>
            <a:ext cx="4655128" cy="69905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Work Sans" panose="00000500000000000000" pitchFamily="50" charset="0"/>
            </a:endParaRPr>
          </a:p>
        </p:txBody>
      </p:sp>
      <p:cxnSp>
        <p:nvCxnSpPr>
          <p:cNvPr id="22" name="Straight Connector 21">
            <a:extLst>
              <a:ext uri="{FF2B5EF4-FFF2-40B4-BE49-F238E27FC236}">
                <a16:creationId xmlns:a16="http://schemas.microsoft.com/office/drawing/2014/main" id="{835F7FAF-5243-E817-A0DC-AD193019F9E6}"/>
              </a:ext>
            </a:extLst>
          </p:cNvPr>
          <p:cNvCxnSpPr>
            <a:cxnSpLocks/>
          </p:cNvCxnSpPr>
          <p:nvPr/>
        </p:nvCxnSpPr>
        <p:spPr>
          <a:xfrm>
            <a:off x="646990" y="3766954"/>
            <a:ext cx="2075890" cy="0"/>
          </a:xfrm>
          <a:prstGeom prst="line">
            <a:avLst/>
          </a:prstGeom>
          <a:ln w="12700">
            <a:solidFill>
              <a:schemeClr val="accent5"/>
            </a:solidFill>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24" name="Picture 23">
            <a:extLst>
              <a:ext uri="{FF2B5EF4-FFF2-40B4-BE49-F238E27FC236}">
                <a16:creationId xmlns:a16="http://schemas.microsoft.com/office/drawing/2014/main" id="{19FC5E1F-2BCE-4485-CF43-C60994029441}"/>
              </a:ext>
            </a:extLst>
          </p:cNvPr>
          <p:cNvPicPr>
            <a:picLocks noChangeAspect="1"/>
          </p:cNvPicPr>
          <p:nvPr/>
        </p:nvPicPr>
        <p:blipFill>
          <a:blip r:embed="rId6"/>
          <a:stretch>
            <a:fillRect/>
          </a:stretch>
        </p:blipFill>
        <p:spPr>
          <a:xfrm>
            <a:off x="700938" y="3915283"/>
            <a:ext cx="276252" cy="313584"/>
          </a:xfrm>
          <a:prstGeom prst="rect">
            <a:avLst/>
          </a:prstGeom>
        </p:spPr>
      </p:pic>
      <p:cxnSp>
        <p:nvCxnSpPr>
          <p:cNvPr id="23" name="Straight Connector 22">
            <a:extLst>
              <a:ext uri="{FF2B5EF4-FFF2-40B4-BE49-F238E27FC236}">
                <a16:creationId xmlns:a16="http://schemas.microsoft.com/office/drawing/2014/main" id="{8AAD21AF-E2E8-0717-429A-1F157194A392}"/>
              </a:ext>
            </a:extLst>
          </p:cNvPr>
          <p:cNvCxnSpPr>
            <a:cxnSpLocks/>
          </p:cNvCxnSpPr>
          <p:nvPr/>
        </p:nvCxnSpPr>
        <p:spPr>
          <a:xfrm>
            <a:off x="2027723" y="6392899"/>
            <a:ext cx="0" cy="23093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5" name="Picture 24" descr="Background pattern&#10;&#10;Description automatically generated">
            <a:extLst>
              <a:ext uri="{FF2B5EF4-FFF2-40B4-BE49-F238E27FC236}">
                <a16:creationId xmlns:a16="http://schemas.microsoft.com/office/drawing/2014/main" id="{6ECDE525-B2EE-F744-0268-B80ACFFF2CCD}"/>
              </a:ext>
            </a:extLst>
          </p:cNvPr>
          <p:cNvPicPr>
            <a:picLocks noChangeAspect="1"/>
          </p:cNvPicPr>
          <p:nvPr/>
        </p:nvPicPr>
        <p:blipFill>
          <a:blip r:embed="rId7"/>
          <a:stretch>
            <a:fillRect/>
          </a:stretch>
        </p:blipFill>
        <p:spPr>
          <a:xfrm>
            <a:off x="2162998" y="6434973"/>
            <a:ext cx="1122453" cy="197552"/>
          </a:xfrm>
          <a:prstGeom prst="rect">
            <a:avLst/>
          </a:prstGeom>
        </p:spPr>
      </p:pic>
      <p:sp>
        <p:nvSpPr>
          <p:cNvPr id="11" name="Rectangle 10">
            <a:extLst>
              <a:ext uri="{FF2B5EF4-FFF2-40B4-BE49-F238E27FC236}">
                <a16:creationId xmlns:a16="http://schemas.microsoft.com/office/drawing/2014/main" id="{7B5DD0FC-19B2-6170-FA1A-B6E76A5BBF68}"/>
              </a:ext>
            </a:extLst>
          </p:cNvPr>
          <p:cNvSpPr/>
          <p:nvPr/>
        </p:nvSpPr>
        <p:spPr>
          <a:xfrm>
            <a:off x="507999" y="1693247"/>
            <a:ext cx="7466091" cy="3989189"/>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algn="ctr"/>
            <a:endParaRPr lang="en-US" sz="1600" dirty="0" err="1"/>
          </a:p>
        </p:txBody>
      </p:sp>
      <p:sp>
        <p:nvSpPr>
          <p:cNvPr id="26" name="Google Shape;2293;p74">
            <a:extLst>
              <a:ext uri="{FF2B5EF4-FFF2-40B4-BE49-F238E27FC236}">
                <a16:creationId xmlns:a16="http://schemas.microsoft.com/office/drawing/2014/main" id="{CB8FFCF0-B6BD-6E3C-AE8B-6BFC5270996F}"/>
              </a:ext>
            </a:extLst>
          </p:cNvPr>
          <p:cNvSpPr/>
          <p:nvPr/>
        </p:nvSpPr>
        <p:spPr>
          <a:xfrm>
            <a:off x="8143049" y="2167070"/>
            <a:ext cx="3464738" cy="2975974"/>
          </a:xfrm>
          <a:prstGeom prst="roundRect">
            <a:avLst>
              <a:gd name="adj" fmla="val 2451"/>
            </a:avLst>
          </a:prstGeom>
          <a:solidFill>
            <a:schemeClr val="accent1"/>
          </a:solidFill>
          <a:ln>
            <a:noFill/>
          </a:ln>
        </p:spPr>
        <p:txBody>
          <a:bodyPr spcFirstLastPara="1" wrap="square" lIns="108000" tIns="72000" rIns="108000" bIns="72000" anchor="ctr" anchorCtr="0">
            <a:noAutofit/>
          </a:bodyPr>
          <a:lstStyle/>
          <a:p>
            <a:pPr lvl="0">
              <a:buSzPts val="1400"/>
            </a:pPr>
            <a:r>
              <a:rPr lang="en-US" dirty="0">
                <a:solidFill>
                  <a:schemeClr val="bg1"/>
                </a:solidFill>
                <a:latin typeface="+mn-lt"/>
              </a:rPr>
              <a:t>NetApp now offers customers </a:t>
            </a:r>
            <a:r>
              <a:rPr lang="en-US" dirty="0">
                <a:solidFill>
                  <a:schemeClr val="accent5"/>
                </a:solidFill>
                <a:latin typeface="+mn-lt"/>
              </a:rPr>
              <a:t>Commvault’s SaaS line, Metallic 0365 backup</a:t>
            </a:r>
            <a:r>
              <a:rPr lang="en-US" b="1" dirty="0">
                <a:solidFill>
                  <a:schemeClr val="accent5"/>
                </a:solidFill>
                <a:latin typeface="+mn-lt"/>
              </a:rPr>
              <a:t>.</a:t>
            </a:r>
            <a:r>
              <a:rPr lang="en-US" dirty="0">
                <a:solidFill>
                  <a:schemeClr val="accent5"/>
                </a:solidFill>
                <a:latin typeface="+mn-lt"/>
              </a:rPr>
              <a:t> </a:t>
            </a:r>
          </a:p>
          <a:p>
            <a:br>
              <a:rPr lang="en-US" sz="1400" b="0" i="0" u="none" strike="noStrike" cap="none" dirty="0">
                <a:solidFill>
                  <a:schemeClr val="bg1"/>
                </a:solidFill>
                <a:latin typeface="+mn-lt"/>
                <a:ea typeface="Arial"/>
                <a:cs typeface="Arial"/>
                <a:sym typeface="Arial"/>
              </a:rPr>
            </a:br>
            <a:r>
              <a:rPr lang="en-US" dirty="0">
                <a:solidFill>
                  <a:schemeClr val="bg1"/>
                </a:solidFill>
                <a:latin typeface="+mn-lt"/>
              </a:rPr>
              <a:t>This is in addition to the </a:t>
            </a:r>
            <a:r>
              <a:rPr lang="en-US" dirty="0">
                <a:solidFill>
                  <a:schemeClr val="accent5"/>
                </a:solidFill>
                <a:latin typeface="+mn-lt"/>
              </a:rPr>
              <a:t>Commvault Complete Backup and Recovery. </a:t>
            </a:r>
          </a:p>
          <a:p>
            <a:pPr algn="ctr"/>
            <a:endParaRPr lang="en-US" dirty="0">
              <a:solidFill>
                <a:schemeClr val="bg1"/>
              </a:solidFill>
              <a:latin typeface="+mn-lt"/>
            </a:endParaRPr>
          </a:p>
          <a:p>
            <a:r>
              <a:rPr lang="en-US" dirty="0">
                <a:solidFill>
                  <a:schemeClr val="bg1"/>
                </a:solidFill>
                <a:latin typeface="+mn-lt"/>
              </a:rPr>
              <a:t>Available for purchase by NetApp and NetApp channel partners. This combined offering provides full backup and recovery across the entire data fabric, using a simplified ordering process with a reduced number of SKUs </a:t>
            </a:r>
          </a:p>
        </p:txBody>
      </p:sp>
    </p:spTree>
    <p:extLst>
      <p:ext uri="{BB962C8B-B14F-4D97-AF65-F5344CB8AC3E}">
        <p14:creationId xmlns:p14="http://schemas.microsoft.com/office/powerpoint/2010/main" val="231124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AE7991FB-3F30-45B2-BB03-7E57FA052D3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8" progId="TCLayout.ActiveDocument.1">
                  <p:embed/>
                </p:oleObj>
              </mc:Choice>
              <mc:Fallback>
                <p:oleObj name="think-cell Slide" r:id="rId5" imgW="347" imgH="348" progId="TCLayout.ActiveDocument.1">
                  <p:embed/>
                  <p:pic>
                    <p:nvPicPr>
                      <p:cNvPr id="14" name="Object 13" hidden="1">
                        <a:extLst>
                          <a:ext uri="{FF2B5EF4-FFF2-40B4-BE49-F238E27FC236}">
                            <a16:creationId xmlns:a16="http://schemas.microsoft.com/office/drawing/2014/main" id="{AE7991FB-3F30-45B2-BB03-7E57FA052D3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Title 10">
            <a:extLst>
              <a:ext uri="{FF2B5EF4-FFF2-40B4-BE49-F238E27FC236}">
                <a16:creationId xmlns:a16="http://schemas.microsoft.com/office/drawing/2014/main" id="{61FB5B3E-981E-4763-8CC9-22829DFF8AE8}"/>
              </a:ext>
            </a:extLst>
          </p:cNvPr>
          <p:cNvSpPr>
            <a:spLocks noGrp="1"/>
          </p:cNvSpPr>
          <p:nvPr>
            <p:ph type="title"/>
          </p:nvPr>
        </p:nvSpPr>
        <p:spPr/>
        <p:txBody>
          <a:bodyPr/>
          <a:lstStyle/>
          <a:p>
            <a:r>
              <a:rPr lang="en-US" dirty="0"/>
              <a:t>Disaster Scenarios...</a:t>
            </a:r>
            <a:br>
              <a:rPr lang="en-US" dirty="0"/>
            </a:br>
            <a:endParaRPr lang="en-US" dirty="0"/>
          </a:p>
        </p:txBody>
      </p:sp>
      <p:sp>
        <p:nvSpPr>
          <p:cNvPr id="48" name="Footer Placeholder 47">
            <a:extLst>
              <a:ext uri="{FF2B5EF4-FFF2-40B4-BE49-F238E27FC236}">
                <a16:creationId xmlns:a16="http://schemas.microsoft.com/office/drawing/2014/main" id="{EFC75AF4-2489-4725-BAE2-4763ADF282D7}"/>
              </a:ext>
            </a:extLst>
          </p:cNvPr>
          <p:cNvSpPr>
            <a:spLocks noGrp="1"/>
          </p:cNvSpPr>
          <p:nvPr>
            <p:ph type="ftr" sz="quarter" idx="15"/>
          </p:nvPr>
        </p:nvSpPr>
        <p:spPr/>
        <p:txBody>
          <a:bodyPr/>
          <a:lstStyle/>
          <a:p>
            <a:r>
              <a:rPr lang="en-US"/>
              <a:t>Copyright © 2022 Commvault  |  All Rights Reserved</a:t>
            </a:r>
          </a:p>
        </p:txBody>
      </p:sp>
      <p:sp>
        <p:nvSpPr>
          <p:cNvPr id="49" name="Slide Number Placeholder 48">
            <a:extLst>
              <a:ext uri="{FF2B5EF4-FFF2-40B4-BE49-F238E27FC236}">
                <a16:creationId xmlns:a16="http://schemas.microsoft.com/office/drawing/2014/main" id="{F4C28880-32DD-45A2-B27F-87476BB75204}"/>
              </a:ext>
            </a:extLst>
          </p:cNvPr>
          <p:cNvSpPr>
            <a:spLocks noGrp="1"/>
          </p:cNvSpPr>
          <p:nvPr>
            <p:ph type="sldNum" sz="quarter" idx="16"/>
          </p:nvPr>
        </p:nvSpPr>
        <p:spPr/>
        <p:txBody>
          <a:bodyPr/>
          <a:lstStyle/>
          <a:p>
            <a:fld id="{07B3607E-E1C3-4266-9CAB-24052C78EA25}" type="slidenum">
              <a:rPr lang="en-US" smtClean="0"/>
              <a:pPr/>
              <a:t>7</a:t>
            </a:fld>
            <a:endParaRPr lang="en-US"/>
          </a:p>
        </p:txBody>
      </p:sp>
      <p:grpSp>
        <p:nvGrpSpPr>
          <p:cNvPr id="22" name="Google Shape;2288;p74">
            <a:extLst>
              <a:ext uri="{FF2B5EF4-FFF2-40B4-BE49-F238E27FC236}">
                <a16:creationId xmlns:a16="http://schemas.microsoft.com/office/drawing/2014/main" id="{241D1D95-5171-45F6-8BD4-CFD9982F5675}"/>
              </a:ext>
            </a:extLst>
          </p:cNvPr>
          <p:cNvGrpSpPr/>
          <p:nvPr/>
        </p:nvGrpSpPr>
        <p:grpSpPr>
          <a:xfrm>
            <a:off x="508000" y="1625600"/>
            <a:ext cx="5628483" cy="978000"/>
            <a:chOff x="508000" y="1663700"/>
            <a:chExt cx="5628483" cy="978000"/>
          </a:xfrm>
          <a:solidFill>
            <a:schemeClr val="bg2"/>
          </a:solidFill>
        </p:grpSpPr>
        <p:sp>
          <p:nvSpPr>
            <p:cNvPr id="23" name="Google Shape;2289;p74">
              <a:extLst>
                <a:ext uri="{FF2B5EF4-FFF2-40B4-BE49-F238E27FC236}">
                  <a16:creationId xmlns:a16="http://schemas.microsoft.com/office/drawing/2014/main" id="{F97BFF33-6509-41CC-B240-BD25D7A48F73}"/>
                </a:ext>
              </a:extLst>
            </p:cNvPr>
            <p:cNvSpPr/>
            <p:nvPr/>
          </p:nvSpPr>
          <p:spPr>
            <a:xfrm>
              <a:off x="5862639" y="1663700"/>
              <a:ext cx="273844" cy="977900"/>
            </a:xfrm>
            <a:custGeom>
              <a:avLst/>
              <a:gdLst/>
              <a:ahLst/>
              <a:cxnLst/>
              <a:rect l="l" t="t" r="r" b="b"/>
              <a:pathLst>
                <a:path w="273844" h="977900" extrusionOk="0">
                  <a:moveTo>
                    <a:pt x="25763" y="0"/>
                  </a:moveTo>
                  <a:lnTo>
                    <a:pt x="248081" y="0"/>
                  </a:lnTo>
                  <a:cubicBezTo>
                    <a:pt x="262310" y="0"/>
                    <a:pt x="273844" y="11534"/>
                    <a:pt x="273844" y="25763"/>
                  </a:cubicBezTo>
                  <a:lnTo>
                    <a:pt x="273844" y="341563"/>
                  </a:lnTo>
                  <a:lnTo>
                    <a:pt x="261087" y="344139"/>
                  </a:lnTo>
                  <a:cubicBezTo>
                    <a:pt x="204679" y="367997"/>
                    <a:pt x="165099" y="423852"/>
                    <a:pt x="165099" y="488950"/>
                  </a:cubicBezTo>
                  <a:cubicBezTo>
                    <a:pt x="165099" y="554049"/>
                    <a:pt x="204679" y="609903"/>
                    <a:pt x="261087" y="633762"/>
                  </a:cubicBezTo>
                  <a:lnTo>
                    <a:pt x="273844" y="636337"/>
                  </a:lnTo>
                  <a:lnTo>
                    <a:pt x="273844" y="952137"/>
                  </a:lnTo>
                  <a:cubicBezTo>
                    <a:pt x="273844" y="966366"/>
                    <a:pt x="262310" y="977900"/>
                    <a:pt x="248081" y="977900"/>
                  </a:cubicBezTo>
                  <a:lnTo>
                    <a:pt x="25763" y="977900"/>
                  </a:lnTo>
                  <a:cubicBezTo>
                    <a:pt x="11534" y="977900"/>
                    <a:pt x="0" y="966366"/>
                    <a:pt x="0" y="952137"/>
                  </a:cubicBezTo>
                  <a:lnTo>
                    <a:pt x="0" y="25763"/>
                  </a:lnTo>
                  <a:cubicBezTo>
                    <a:pt x="0" y="11534"/>
                    <a:pt x="11534" y="0"/>
                    <a:pt x="25763" y="0"/>
                  </a:cubicBezTo>
                  <a:close/>
                </a:path>
              </a:pathLst>
            </a:custGeom>
            <a:grpFill/>
            <a:ln>
              <a:noFill/>
            </a:ln>
          </p:spPr>
          <p:txBody>
            <a:bodyPr spcFirstLastPara="1" wrap="square" lIns="108000" tIns="72000" rIns="108000" bIns="7200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lang="en-US" sz="1400" b="0" i="0" u="none" strike="noStrike" cap="none">
                <a:solidFill>
                  <a:schemeClr val="accent1"/>
                </a:solidFill>
                <a:latin typeface="+mn-lt"/>
                <a:ea typeface="Arial"/>
                <a:cs typeface="Arial"/>
                <a:sym typeface="Arial"/>
              </a:endParaRPr>
            </a:p>
          </p:txBody>
        </p:sp>
        <p:sp>
          <p:nvSpPr>
            <p:cNvPr id="24" name="Google Shape;2290;p74">
              <a:extLst>
                <a:ext uri="{FF2B5EF4-FFF2-40B4-BE49-F238E27FC236}">
                  <a16:creationId xmlns:a16="http://schemas.microsoft.com/office/drawing/2014/main" id="{84504806-68ED-4348-B183-018D625E88FF}"/>
                </a:ext>
              </a:extLst>
            </p:cNvPr>
            <p:cNvSpPr/>
            <p:nvPr/>
          </p:nvSpPr>
          <p:spPr>
            <a:xfrm>
              <a:off x="508000" y="1663700"/>
              <a:ext cx="5511777" cy="978000"/>
            </a:xfrm>
            <a:prstGeom prst="roundRect">
              <a:avLst>
                <a:gd name="adj" fmla="val 2451"/>
              </a:avLst>
            </a:prstGeom>
            <a:grpFill/>
            <a:ln>
              <a:noFill/>
            </a:ln>
          </p:spPr>
          <p:txBody>
            <a:bodyPr spcFirstLastPara="1" wrap="square" lIns="108000" tIns="0" rIns="108000" bIns="0" anchor="ctr" anchorCtr="0">
              <a:noAutofit/>
            </a:bodyPr>
            <a:lstStyle/>
            <a:p>
              <a:pPr lvl="0">
                <a:buSzPts val="1400"/>
              </a:pPr>
              <a:r>
                <a:rPr lang="en-US" b="1" dirty="0">
                  <a:solidFill>
                    <a:schemeClr val="accent1"/>
                  </a:solidFill>
                  <a:latin typeface="+mn-lt"/>
                </a:rPr>
                <a:t>Doh! Deleted..</a:t>
              </a:r>
              <a:br>
                <a:rPr lang="en-US" sz="1400" b="0" i="0" u="none" strike="noStrike" cap="none" dirty="0">
                  <a:solidFill>
                    <a:schemeClr val="accent1"/>
                  </a:solidFill>
                  <a:latin typeface="+mn-lt"/>
                  <a:ea typeface="Arial"/>
                  <a:cs typeface="Arial"/>
                  <a:sym typeface="Arial"/>
                </a:rPr>
              </a:br>
              <a:r>
                <a:rPr lang="en-US" dirty="0">
                  <a:solidFill>
                    <a:schemeClr val="accent1"/>
                  </a:solidFill>
                  <a:latin typeface="+mn-lt"/>
                </a:rPr>
                <a:t>A month ago, </a:t>
              </a:r>
              <a:r>
                <a:rPr lang="en-US" dirty="0">
                  <a:solidFill>
                    <a:schemeClr val="accent2"/>
                  </a:solidFill>
                  <a:latin typeface="+mn-lt"/>
                </a:rPr>
                <a:t>your CEO accidentally deleted an email from their inbox</a:t>
              </a:r>
              <a:r>
                <a:rPr lang="en-US" dirty="0">
                  <a:solidFill>
                    <a:schemeClr val="accent1"/>
                  </a:solidFill>
                  <a:latin typeface="+mn-lt"/>
                </a:rPr>
                <a:t>. That email is permanently lost – as recycling bins have limited retention.</a:t>
              </a:r>
            </a:p>
          </p:txBody>
        </p:sp>
      </p:grpSp>
      <p:grpSp>
        <p:nvGrpSpPr>
          <p:cNvPr id="25" name="Google Shape;2291;p74">
            <a:extLst>
              <a:ext uri="{FF2B5EF4-FFF2-40B4-BE49-F238E27FC236}">
                <a16:creationId xmlns:a16="http://schemas.microsoft.com/office/drawing/2014/main" id="{7F49B61A-D15E-46C0-AF17-C1A27EF857EC}"/>
              </a:ext>
            </a:extLst>
          </p:cNvPr>
          <p:cNvGrpSpPr/>
          <p:nvPr/>
        </p:nvGrpSpPr>
        <p:grpSpPr>
          <a:xfrm>
            <a:off x="6074462" y="1625600"/>
            <a:ext cx="5609538" cy="977900"/>
            <a:chOff x="6074462" y="1663700"/>
            <a:chExt cx="5609538" cy="977900"/>
          </a:xfrm>
          <a:solidFill>
            <a:schemeClr val="accent1"/>
          </a:solidFill>
        </p:grpSpPr>
        <p:sp>
          <p:nvSpPr>
            <p:cNvPr id="26" name="Google Shape;2292;p74">
              <a:extLst>
                <a:ext uri="{FF2B5EF4-FFF2-40B4-BE49-F238E27FC236}">
                  <a16:creationId xmlns:a16="http://schemas.microsoft.com/office/drawing/2014/main" id="{83606246-4D2D-43C5-A202-245BF685717D}"/>
                </a:ext>
              </a:extLst>
            </p:cNvPr>
            <p:cNvSpPr/>
            <p:nvPr/>
          </p:nvSpPr>
          <p:spPr>
            <a:xfrm>
              <a:off x="6074462" y="2042212"/>
              <a:ext cx="220876" cy="220876"/>
            </a:xfrm>
            <a:prstGeom prst="ellipse">
              <a:avLst/>
            </a:prstGeom>
            <a:grpFill/>
            <a:ln>
              <a:noFill/>
            </a:ln>
          </p:spPr>
          <p:txBody>
            <a:bodyPr spcFirstLastPara="1" wrap="square" lIns="180000" tIns="108000" rIns="180000" bIns="10800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lang="en-US" sz="1400" b="0" i="0" u="none" strike="noStrike" cap="none">
                <a:solidFill>
                  <a:schemeClr val="bg1"/>
                </a:solidFill>
                <a:latin typeface="+mn-lt"/>
                <a:ea typeface="Arial"/>
                <a:cs typeface="Arial"/>
                <a:sym typeface="Arial"/>
              </a:endParaRPr>
            </a:p>
          </p:txBody>
        </p:sp>
        <p:sp>
          <p:nvSpPr>
            <p:cNvPr id="27" name="Google Shape;2293;p74">
              <a:extLst>
                <a:ext uri="{FF2B5EF4-FFF2-40B4-BE49-F238E27FC236}">
                  <a16:creationId xmlns:a16="http://schemas.microsoft.com/office/drawing/2014/main" id="{535DE1E4-F838-4788-85F3-2E15060F17F2}"/>
                </a:ext>
              </a:extLst>
            </p:cNvPr>
            <p:cNvSpPr/>
            <p:nvPr/>
          </p:nvSpPr>
          <p:spPr>
            <a:xfrm>
              <a:off x="6184900" y="1663700"/>
              <a:ext cx="5499100" cy="977900"/>
            </a:xfrm>
            <a:prstGeom prst="roundRect">
              <a:avLst>
                <a:gd name="adj" fmla="val 2451"/>
              </a:avLst>
            </a:prstGeom>
            <a:grpFill/>
            <a:ln>
              <a:noFill/>
            </a:ln>
          </p:spPr>
          <p:txBody>
            <a:bodyPr spcFirstLastPara="1" wrap="square" lIns="108000" tIns="72000" rIns="108000" bIns="72000" anchor="ctr" anchorCtr="0">
              <a:noAutofit/>
            </a:bodyPr>
            <a:lstStyle/>
            <a:p>
              <a:pPr lvl="0">
                <a:buSzPts val="1400"/>
              </a:pPr>
              <a:r>
                <a:rPr lang="en-US" b="1" dirty="0">
                  <a:solidFill>
                    <a:schemeClr val="bg1"/>
                  </a:solidFill>
                  <a:latin typeface="+mn-lt"/>
                </a:rPr>
                <a:t>With Metallic from Commvault: </a:t>
              </a:r>
              <a:br>
                <a:rPr lang="en-US" sz="1400" b="0" i="0" u="none" strike="noStrike" cap="none" dirty="0">
                  <a:solidFill>
                    <a:schemeClr val="bg1"/>
                  </a:solidFill>
                  <a:latin typeface="+mn-lt"/>
                  <a:ea typeface="Arial"/>
                  <a:cs typeface="Arial"/>
                  <a:sym typeface="Arial"/>
                </a:rPr>
              </a:br>
              <a:r>
                <a:rPr lang="en-US" dirty="0">
                  <a:solidFill>
                    <a:schemeClr val="bg1"/>
                  </a:solidFill>
                  <a:latin typeface="+mn-lt"/>
                </a:rPr>
                <a:t>You </a:t>
              </a:r>
              <a:r>
                <a:rPr lang="en-US" dirty="0">
                  <a:solidFill>
                    <a:schemeClr val="accent5"/>
                  </a:solidFill>
                  <a:latin typeface="+mn-lt"/>
                </a:rPr>
                <a:t>can recover all active and deleted data </a:t>
              </a:r>
              <a:r>
                <a:rPr lang="en-US" dirty="0">
                  <a:solidFill>
                    <a:schemeClr val="bg1"/>
                  </a:solidFill>
                  <a:latin typeface="+mn-lt"/>
                </a:rPr>
                <a:t>from Metallic’s </a:t>
              </a:r>
              <a:r>
                <a:rPr lang="en-US" dirty="0">
                  <a:solidFill>
                    <a:schemeClr val="accent5"/>
                  </a:solidFill>
                  <a:latin typeface="+mn-lt"/>
                </a:rPr>
                <a:t>unlimited storage and retention.</a:t>
              </a:r>
              <a:endParaRPr lang="en-US" sz="1400" b="0" i="0" u="none" strike="noStrike" cap="none" dirty="0">
                <a:solidFill>
                  <a:schemeClr val="accent5"/>
                </a:solidFill>
                <a:latin typeface="+mn-lt"/>
                <a:ea typeface="Arial"/>
                <a:cs typeface="Arial"/>
                <a:sym typeface="Arial"/>
              </a:endParaRPr>
            </a:p>
          </p:txBody>
        </p:sp>
      </p:grpSp>
      <p:grpSp>
        <p:nvGrpSpPr>
          <p:cNvPr id="28" name="Google Shape;2294;p74">
            <a:extLst>
              <a:ext uri="{FF2B5EF4-FFF2-40B4-BE49-F238E27FC236}">
                <a16:creationId xmlns:a16="http://schemas.microsoft.com/office/drawing/2014/main" id="{B4097AB1-6A7D-4166-86DA-C55F41293D5D}"/>
              </a:ext>
            </a:extLst>
          </p:cNvPr>
          <p:cNvGrpSpPr/>
          <p:nvPr/>
        </p:nvGrpSpPr>
        <p:grpSpPr>
          <a:xfrm>
            <a:off x="508001" y="2789833"/>
            <a:ext cx="5628482" cy="977900"/>
            <a:chOff x="508001" y="1663700"/>
            <a:chExt cx="5628482" cy="977900"/>
          </a:xfrm>
          <a:solidFill>
            <a:schemeClr val="bg2"/>
          </a:solidFill>
        </p:grpSpPr>
        <p:sp>
          <p:nvSpPr>
            <p:cNvPr id="29" name="Google Shape;2295;p74">
              <a:extLst>
                <a:ext uri="{FF2B5EF4-FFF2-40B4-BE49-F238E27FC236}">
                  <a16:creationId xmlns:a16="http://schemas.microsoft.com/office/drawing/2014/main" id="{B0260FBC-269C-435A-8ED3-6A352F0C0D0A}"/>
                </a:ext>
              </a:extLst>
            </p:cNvPr>
            <p:cNvSpPr/>
            <p:nvPr/>
          </p:nvSpPr>
          <p:spPr>
            <a:xfrm>
              <a:off x="5862639" y="1663700"/>
              <a:ext cx="273844" cy="977900"/>
            </a:xfrm>
            <a:custGeom>
              <a:avLst/>
              <a:gdLst/>
              <a:ahLst/>
              <a:cxnLst/>
              <a:rect l="l" t="t" r="r" b="b"/>
              <a:pathLst>
                <a:path w="273844" h="977900" extrusionOk="0">
                  <a:moveTo>
                    <a:pt x="25763" y="0"/>
                  </a:moveTo>
                  <a:lnTo>
                    <a:pt x="248081" y="0"/>
                  </a:lnTo>
                  <a:cubicBezTo>
                    <a:pt x="262310" y="0"/>
                    <a:pt x="273844" y="11534"/>
                    <a:pt x="273844" y="25763"/>
                  </a:cubicBezTo>
                  <a:lnTo>
                    <a:pt x="273844" y="341563"/>
                  </a:lnTo>
                  <a:lnTo>
                    <a:pt x="261087" y="344139"/>
                  </a:lnTo>
                  <a:cubicBezTo>
                    <a:pt x="204679" y="367997"/>
                    <a:pt x="165099" y="423852"/>
                    <a:pt x="165099" y="488950"/>
                  </a:cubicBezTo>
                  <a:cubicBezTo>
                    <a:pt x="165099" y="554049"/>
                    <a:pt x="204679" y="609903"/>
                    <a:pt x="261087" y="633762"/>
                  </a:cubicBezTo>
                  <a:lnTo>
                    <a:pt x="273844" y="636337"/>
                  </a:lnTo>
                  <a:lnTo>
                    <a:pt x="273844" y="952137"/>
                  </a:lnTo>
                  <a:cubicBezTo>
                    <a:pt x="273844" y="966366"/>
                    <a:pt x="262310" y="977900"/>
                    <a:pt x="248081" y="977900"/>
                  </a:cubicBezTo>
                  <a:lnTo>
                    <a:pt x="25763" y="977900"/>
                  </a:lnTo>
                  <a:cubicBezTo>
                    <a:pt x="11534" y="977900"/>
                    <a:pt x="0" y="966366"/>
                    <a:pt x="0" y="952137"/>
                  </a:cubicBezTo>
                  <a:lnTo>
                    <a:pt x="0" y="25763"/>
                  </a:lnTo>
                  <a:cubicBezTo>
                    <a:pt x="0" y="11534"/>
                    <a:pt x="11534" y="0"/>
                    <a:pt x="25763" y="0"/>
                  </a:cubicBezTo>
                  <a:close/>
                </a:path>
              </a:pathLst>
            </a:custGeom>
            <a:grpFill/>
            <a:ln>
              <a:noFill/>
            </a:ln>
          </p:spPr>
          <p:txBody>
            <a:bodyPr spcFirstLastPara="1" wrap="square" lIns="108000" tIns="72000" rIns="108000" bIns="7200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lang="en-US" sz="1400" b="0" i="0" u="none" strike="noStrike" cap="none">
                <a:solidFill>
                  <a:schemeClr val="accent1"/>
                </a:solidFill>
                <a:latin typeface="+mn-lt"/>
                <a:ea typeface="Arial"/>
                <a:cs typeface="Arial"/>
                <a:sym typeface="Arial"/>
              </a:endParaRPr>
            </a:p>
          </p:txBody>
        </p:sp>
        <p:sp>
          <p:nvSpPr>
            <p:cNvPr id="30" name="Google Shape;2296;p74">
              <a:extLst>
                <a:ext uri="{FF2B5EF4-FFF2-40B4-BE49-F238E27FC236}">
                  <a16:creationId xmlns:a16="http://schemas.microsoft.com/office/drawing/2014/main" id="{4A64DE03-62D0-42C2-809C-AD88C22D53B8}"/>
                </a:ext>
              </a:extLst>
            </p:cNvPr>
            <p:cNvSpPr/>
            <p:nvPr/>
          </p:nvSpPr>
          <p:spPr>
            <a:xfrm>
              <a:off x="508001" y="1663700"/>
              <a:ext cx="5511800" cy="977900"/>
            </a:xfrm>
            <a:prstGeom prst="roundRect">
              <a:avLst>
                <a:gd name="adj" fmla="val 2451"/>
              </a:avLst>
            </a:prstGeom>
            <a:grpFill/>
            <a:ln>
              <a:noFill/>
            </a:ln>
          </p:spPr>
          <p:txBody>
            <a:bodyPr spcFirstLastPara="1" wrap="square" lIns="108000" tIns="0" rIns="108000" bIns="0" anchor="ctr" anchorCtr="0">
              <a:noAutofit/>
            </a:bodyPr>
            <a:lstStyle/>
            <a:p>
              <a:pPr lvl="0">
                <a:buSzPts val="1400"/>
              </a:pPr>
              <a:r>
                <a:rPr lang="en-US" b="1" dirty="0">
                  <a:solidFill>
                    <a:schemeClr val="accent1"/>
                  </a:solidFill>
                  <a:latin typeface="+mn-lt"/>
                </a:rPr>
                <a:t>My employee did what?</a:t>
              </a:r>
              <a:br>
                <a:rPr lang="en-US" sz="1400" b="0" i="0" u="none" strike="noStrike" cap="none" dirty="0">
                  <a:solidFill>
                    <a:schemeClr val="accent1"/>
                  </a:solidFill>
                  <a:latin typeface="+mn-lt"/>
                  <a:ea typeface="Arial"/>
                  <a:cs typeface="Arial"/>
                  <a:sym typeface="Arial"/>
                </a:rPr>
              </a:br>
              <a:r>
                <a:rPr lang="en-US" dirty="0">
                  <a:solidFill>
                    <a:schemeClr val="accent1"/>
                  </a:solidFill>
                  <a:latin typeface="+mn-lt"/>
                </a:rPr>
                <a:t>You discover a </a:t>
              </a:r>
              <a:r>
                <a:rPr lang="en-US" dirty="0">
                  <a:solidFill>
                    <a:schemeClr val="accent2"/>
                  </a:solidFill>
                  <a:latin typeface="+mn-lt"/>
                </a:rPr>
                <a:t>disgruntled employee hard deleted sensitive files, emails, and sites </a:t>
              </a:r>
              <a:r>
                <a:rPr lang="en-US" dirty="0">
                  <a:solidFill>
                    <a:schemeClr val="accent1"/>
                  </a:solidFill>
                  <a:latin typeface="+mn-lt"/>
                </a:rPr>
                <a:t>before resigning from your company. With Microsoft native controls, this data is gone forever.</a:t>
              </a:r>
            </a:p>
          </p:txBody>
        </p:sp>
      </p:grpSp>
      <p:grpSp>
        <p:nvGrpSpPr>
          <p:cNvPr id="31" name="Google Shape;2297;p74">
            <a:extLst>
              <a:ext uri="{FF2B5EF4-FFF2-40B4-BE49-F238E27FC236}">
                <a16:creationId xmlns:a16="http://schemas.microsoft.com/office/drawing/2014/main" id="{68811DDB-CE66-459E-BAC0-8CF1B7FAA7C6}"/>
              </a:ext>
            </a:extLst>
          </p:cNvPr>
          <p:cNvGrpSpPr/>
          <p:nvPr/>
        </p:nvGrpSpPr>
        <p:grpSpPr>
          <a:xfrm>
            <a:off x="6074462" y="2789767"/>
            <a:ext cx="5609537" cy="977900"/>
            <a:chOff x="6074462" y="1663700"/>
            <a:chExt cx="5609537" cy="977900"/>
          </a:xfrm>
          <a:solidFill>
            <a:schemeClr val="accent1"/>
          </a:solidFill>
        </p:grpSpPr>
        <p:sp>
          <p:nvSpPr>
            <p:cNvPr id="32" name="Google Shape;2298;p74">
              <a:extLst>
                <a:ext uri="{FF2B5EF4-FFF2-40B4-BE49-F238E27FC236}">
                  <a16:creationId xmlns:a16="http://schemas.microsoft.com/office/drawing/2014/main" id="{11B69B5B-1613-4B1F-8DD0-E9419D96BACD}"/>
                </a:ext>
              </a:extLst>
            </p:cNvPr>
            <p:cNvSpPr/>
            <p:nvPr/>
          </p:nvSpPr>
          <p:spPr>
            <a:xfrm>
              <a:off x="6074462" y="2042212"/>
              <a:ext cx="220876" cy="220876"/>
            </a:xfrm>
            <a:prstGeom prst="ellipse">
              <a:avLst/>
            </a:prstGeom>
            <a:grpFill/>
            <a:ln>
              <a:noFill/>
            </a:ln>
          </p:spPr>
          <p:txBody>
            <a:bodyPr spcFirstLastPara="1" wrap="square" lIns="180000" tIns="108000" rIns="180000" bIns="10800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lang="en-US" sz="1400" b="0" i="0" u="none" strike="noStrike" cap="none">
                <a:solidFill>
                  <a:schemeClr val="bg1"/>
                </a:solidFill>
                <a:latin typeface="+mn-lt"/>
                <a:ea typeface="Arial"/>
                <a:cs typeface="Arial"/>
                <a:sym typeface="Arial"/>
              </a:endParaRPr>
            </a:p>
          </p:txBody>
        </p:sp>
        <p:sp>
          <p:nvSpPr>
            <p:cNvPr id="33" name="Google Shape;2299;p74">
              <a:extLst>
                <a:ext uri="{FF2B5EF4-FFF2-40B4-BE49-F238E27FC236}">
                  <a16:creationId xmlns:a16="http://schemas.microsoft.com/office/drawing/2014/main" id="{785E4463-32A8-40FC-84AF-B5E68E505871}"/>
                </a:ext>
              </a:extLst>
            </p:cNvPr>
            <p:cNvSpPr/>
            <p:nvPr/>
          </p:nvSpPr>
          <p:spPr>
            <a:xfrm>
              <a:off x="6184900" y="1663700"/>
              <a:ext cx="5499099" cy="977900"/>
            </a:xfrm>
            <a:prstGeom prst="roundRect">
              <a:avLst>
                <a:gd name="adj" fmla="val 2451"/>
              </a:avLst>
            </a:prstGeom>
            <a:grpFill/>
            <a:ln>
              <a:noFill/>
            </a:ln>
          </p:spPr>
          <p:txBody>
            <a:bodyPr spcFirstLastPara="1" wrap="square" lIns="108000" tIns="72000" rIns="108000" bIns="72000" anchor="ctr" anchorCtr="0">
              <a:noAutofit/>
            </a:bodyPr>
            <a:lstStyle/>
            <a:p>
              <a:pPr lvl="0">
                <a:buSzPts val="1400"/>
              </a:pPr>
              <a:r>
                <a:rPr lang="en-US" b="1" dirty="0">
                  <a:solidFill>
                    <a:schemeClr val="bg1"/>
                  </a:solidFill>
                  <a:latin typeface="+mn-lt"/>
                </a:rPr>
                <a:t>With Metallic from Commvault: </a:t>
              </a:r>
              <a:br>
                <a:rPr lang="en-US" sz="1400" b="0" i="0" u="none" strike="noStrike" cap="none" dirty="0">
                  <a:solidFill>
                    <a:schemeClr val="bg1"/>
                  </a:solidFill>
                  <a:latin typeface="+mn-lt"/>
                  <a:ea typeface="Arial"/>
                  <a:cs typeface="Arial"/>
                  <a:sym typeface="Arial"/>
                </a:rPr>
              </a:br>
              <a:r>
                <a:rPr lang="en-US" dirty="0">
                  <a:solidFill>
                    <a:schemeClr val="bg1"/>
                  </a:solidFill>
                  <a:latin typeface="+mn-lt"/>
                </a:rPr>
                <a:t>You can easily roll data back to </a:t>
              </a:r>
              <a:r>
                <a:rPr lang="en-US" dirty="0">
                  <a:solidFill>
                    <a:schemeClr val="accent5"/>
                  </a:solidFill>
                  <a:latin typeface="+mn-lt"/>
                </a:rPr>
                <a:t>specific points in time.</a:t>
              </a:r>
              <a:endParaRPr lang="en-US" sz="1400" b="0" i="0" u="none" strike="noStrike" cap="none" dirty="0">
                <a:solidFill>
                  <a:schemeClr val="accent5"/>
                </a:solidFill>
                <a:latin typeface="+mn-lt"/>
                <a:ea typeface="Arial"/>
                <a:cs typeface="Arial"/>
                <a:sym typeface="Arial"/>
              </a:endParaRPr>
            </a:p>
          </p:txBody>
        </p:sp>
      </p:grpSp>
      <p:grpSp>
        <p:nvGrpSpPr>
          <p:cNvPr id="34" name="Google Shape;2300;p74">
            <a:extLst>
              <a:ext uri="{FF2B5EF4-FFF2-40B4-BE49-F238E27FC236}">
                <a16:creationId xmlns:a16="http://schemas.microsoft.com/office/drawing/2014/main" id="{39BD3F06-1822-4628-BF87-F7C47283A1E7}"/>
              </a:ext>
            </a:extLst>
          </p:cNvPr>
          <p:cNvGrpSpPr/>
          <p:nvPr/>
        </p:nvGrpSpPr>
        <p:grpSpPr>
          <a:xfrm>
            <a:off x="508001" y="3953966"/>
            <a:ext cx="5628482" cy="977900"/>
            <a:chOff x="508001" y="1663700"/>
            <a:chExt cx="5628482" cy="977900"/>
          </a:xfrm>
          <a:solidFill>
            <a:schemeClr val="bg2"/>
          </a:solidFill>
        </p:grpSpPr>
        <p:sp>
          <p:nvSpPr>
            <p:cNvPr id="35" name="Google Shape;2301;p74">
              <a:extLst>
                <a:ext uri="{FF2B5EF4-FFF2-40B4-BE49-F238E27FC236}">
                  <a16:creationId xmlns:a16="http://schemas.microsoft.com/office/drawing/2014/main" id="{322696AD-3E3A-4860-9A0D-007111EB331E}"/>
                </a:ext>
              </a:extLst>
            </p:cNvPr>
            <p:cNvSpPr/>
            <p:nvPr/>
          </p:nvSpPr>
          <p:spPr>
            <a:xfrm>
              <a:off x="5862639" y="1663700"/>
              <a:ext cx="273844" cy="977900"/>
            </a:xfrm>
            <a:custGeom>
              <a:avLst/>
              <a:gdLst/>
              <a:ahLst/>
              <a:cxnLst/>
              <a:rect l="l" t="t" r="r" b="b"/>
              <a:pathLst>
                <a:path w="273844" h="977900" extrusionOk="0">
                  <a:moveTo>
                    <a:pt x="25763" y="0"/>
                  </a:moveTo>
                  <a:lnTo>
                    <a:pt x="248081" y="0"/>
                  </a:lnTo>
                  <a:cubicBezTo>
                    <a:pt x="262310" y="0"/>
                    <a:pt x="273844" y="11534"/>
                    <a:pt x="273844" y="25763"/>
                  </a:cubicBezTo>
                  <a:lnTo>
                    <a:pt x="273844" y="341563"/>
                  </a:lnTo>
                  <a:lnTo>
                    <a:pt x="261087" y="344139"/>
                  </a:lnTo>
                  <a:cubicBezTo>
                    <a:pt x="204679" y="367997"/>
                    <a:pt x="165099" y="423852"/>
                    <a:pt x="165099" y="488950"/>
                  </a:cubicBezTo>
                  <a:cubicBezTo>
                    <a:pt x="165099" y="554049"/>
                    <a:pt x="204679" y="609903"/>
                    <a:pt x="261087" y="633762"/>
                  </a:cubicBezTo>
                  <a:lnTo>
                    <a:pt x="273844" y="636337"/>
                  </a:lnTo>
                  <a:lnTo>
                    <a:pt x="273844" y="952137"/>
                  </a:lnTo>
                  <a:cubicBezTo>
                    <a:pt x="273844" y="966366"/>
                    <a:pt x="262310" y="977900"/>
                    <a:pt x="248081" y="977900"/>
                  </a:cubicBezTo>
                  <a:lnTo>
                    <a:pt x="25763" y="977900"/>
                  </a:lnTo>
                  <a:cubicBezTo>
                    <a:pt x="11534" y="977900"/>
                    <a:pt x="0" y="966366"/>
                    <a:pt x="0" y="952137"/>
                  </a:cubicBezTo>
                  <a:lnTo>
                    <a:pt x="0" y="25763"/>
                  </a:lnTo>
                  <a:cubicBezTo>
                    <a:pt x="0" y="11534"/>
                    <a:pt x="11534" y="0"/>
                    <a:pt x="25763" y="0"/>
                  </a:cubicBezTo>
                  <a:close/>
                </a:path>
              </a:pathLst>
            </a:custGeom>
            <a:grpFill/>
            <a:ln>
              <a:noFill/>
            </a:ln>
          </p:spPr>
          <p:txBody>
            <a:bodyPr spcFirstLastPara="1" wrap="square" lIns="108000" tIns="72000" rIns="108000" bIns="7200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lang="en-US" sz="1400" b="0" i="0" u="none" strike="noStrike" cap="none">
                <a:solidFill>
                  <a:schemeClr val="accent1"/>
                </a:solidFill>
                <a:latin typeface="+mn-lt"/>
                <a:ea typeface="Arial"/>
                <a:cs typeface="Arial"/>
                <a:sym typeface="Arial"/>
              </a:endParaRPr>
            </a:p>
          </p:txBody>
        </p:sp>
        <p:sp>
          <p:nvSpPr>
            <p:cNvPr id="36" name="Google Shape;2302;p74">
              <a:extLst>
                <a:ext uri="{FF2B5EF4-FFF2-40B4-BE49-F238E27FC236}">
                  <a16:creationId xmlns:a16="http://schemas.microsoft.com/office/drawing/2014/main" id="{BE417EF6-40A2-4208-8BA1-C1D783EC8F75}"/>
                </a:ext>
              </a:extLst>
            </p:cNvPr>
            <p:cNvSpPr/>
            <p:nvPr/>
          </p:nvSpPr>
          <p:spPr>
            <a:xfrm>
              <a:off x="508001" y="1663700"/>
              <a:ext cx="5511800" cy="977900"/>
            </a:xfrm>
            <a:prstGeom prst="roundRect">
              <a:avLst>
                <a:gd name="adj" fmla="val 2451"/>
              </a:avLst>
            </a:prstGeom>
            <a:grpFill/>
            <a:ln>
              <a:noFill/>
            </a:ln>
          </p:spPr>
          <p:txBody>
            <a:bodyPr spcFirstLastPara="1" wrap="square" lIns="108000" tIns="0" rIns="108000" bIns="0" anchor="ctr" anchorCtr="0">
              <a:noAutofit/>
            </a:bodyPr>
            <a:lstStyle/>
            <a:p>
              <a:pPr lvl="0">
                <a:buSzPts val="1400"/>
              </a:pPr>
              <a:r>
                <a:rPr lang="en-US" b="1" dirty="0">
                  <a:solidFill>
                    <a:schemeClr val="accent1"/>
                  </a:solidFill>
                  <a:latin typeface="+mn-lt"/>
                </a:rPr>
                <a:t>The “R” word</a:t>
              </a:r>
              <a:br>
                <a:rPr lang="en-US" dirty="0">
                  <a:solidFill>
                    <a:schemeClr val="accent1"/>
                  </a:solidFill>
                  <a:latin typeface="+mn-lt"/>
                </a:rPr>
              </a:br>
              <a:r>
                <a:rPr lang="en-US" dirty="0">
                  <a:solidFill>
                    <a:schemeClr val="accent1"/>
                  </a:solidFill>
                  <a:latin typeface="+mn-lt"/>
                </a:rPr>
                <a:t>You experience a </a:t>
              </a:r>
              <a:r>
                <a:rPr lang="en-US" dirty="0">
                  <a:solidFill>
                    <a:schemeClr val="accent2"/>
                  </a:solidFill>
                  <a:latin typeface="+mn-lt"/>
                </a:rPr>
                <a:t>ransomware attack</a:t>
              </a:r>
              <a:r>
                <a:rPr lang="en-US" dirty="0">
                  <a:solidFill>
                    <a:schemeClr val="accent1"/>
                  </a:solidFill>
                  <a:latin typeface="+mn-lt"/>
                </a:rPr>
                <a:t> that rapidly encrypts your all data. Your data is unusable because </a:t>
              </a:r>
              <a:r>
                <a:rPr lang="en-US" dirty="0">
                  <a:solidFill>
                    <a:schemeClr val="accent2"/>
                  </a:solidFill>
                  <a:latin typeface="+mn-lt"/>
                </a:rPr>
                <a:t>all redundant copies were encrypted.</a:t>
              </a:r>
            </a:p>
          </p:txBody>
        </p:sp>
      </p:grpSp>
      <p:grpSp>
        <p:nvGrpSpPr>
          <p:cNvPr id="37" name="Google Shape;2303;p74">
            <a:extLst>
              <a:ext uri="{FF2B5EF4-FFF2-40B4-BE49-F238E27FC236}">
                <a16:creationId xmlns:a16="http://schemas.microsoft.com/office/drawing/2014/main" id="{1DC2AF1D-4396-48E0-8D99-CACEB87A5537}"/>
              </a:ext>
            </a:extLst>
          </p:cNvPr>
          <p:cNvGrpSpPr/>
          <p:nvPr/>
        </p:nvGrpSpPr>
        <p:grpSpPr>
          <a:xfrm>
            <a:off x="6074462" y="3953934"/>
            <a:ext cx="5609537" cy="977900"/>
            <a:chOff x="6074462" y="1663700"/>
            <a:chExt cx="5609537" cy="977900"/>
          </a:xfrm>
          <a:solidFill>
            <a:schemeClr val="accent1"/>
          </a:solidFill>
        </p:grpSpPr>
        <p:sp>
          <p:nvSpPr>
            <p:cNvPr id="38" name="Google Shape;2304;p74">
              <a:extLst>
                <a:ext uri="{FF2B5EF4-FFF2-40B4-BE49-F238E27FC236}">
                  <a16:creationId xmlns:a16="http://schemas.microsoft.com/office/drawing/2014/main" id="{F0DA74D3-B249-42B9-89D6-A73B0035A466}"/>
                </a:ext>
              </a:extLst>
            </p:cNvPr>
            <p:cNvSpPr/>
            <p:nvPr/>
          </p:nvSpPr>
          <p:spPr>
            <a:xfrm>
              <a:off x="6074462" y="2042212"/>
              <a:ext cx="220876" cy="220876"/>
            </a:xfrm>
            <a:prstGeom prst="ellipse">
              <a:avLst/>
            </a:prstGeom>
            <a:grpFill/>
            <a:ln>
              <a:noFill/>
            </a:ln>
          </p:spPr>
          <p:txBody>
            <a:bodyPr spcFirstLastPara="1" wrap="square" lIns="180000" tIns="108000" rIns="180000" bIns="10800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lang="en-US" sz="1400" b="0" i="0" u="none" strike="noStrike" cap="none">
                <a:solidFill>
                  <a:schemeClr val="bg1"/>
                </a:solidFill>
                <a:latin typeface="+mn-lt"/>
                <a:ea typeface="Arial"/>
                <a:cs typeface="Arial"/>
                <a:sym typeface="Arial"/>
              </a:endParaRPr>
            </a:p>
          </p:txBody>
        </p:sp>
        <p:sp>
          <p:nvSpPr>
            <p:cNvPr id="39" name="Google Shape;2305;p74">
              <a:extLst>
                <a:ext uri="{FF2B5EF4-FFF2-40B4-BE49-F238E27FC236}">
                  <a16:creationId xmlns:a16="http://schemas.microsoft.com/office/drawing/2014/main" id="{363974F1-556F-4EDC-8B76-D37BBF2BBDFE}"/>
                </a:ext>
              </a:extLst>
            </p:cNvPr>
            <p:cNvSpPr/>
            <p:nvPr/>
          </p:nvSpPr>
          <p:spPr>
            <a:xfrm>
              <a:off x="6184900" y="1663700"/>
              <a:ext cx="5499099" cy="977900"/>
            </a:xfrm>
            <a:prstGeom prst="roundRect">
              <a:avLst>
                <a:gd name="adj" fmla="val 2451"/>
              </a:avLst>
            </a:prstGeom>
            <a:grpFill/>
            <a:ln>
              <a:noFill/>
            </a:ln>
          </p:spPr>
          <p:txBody>
            <a:bodyPr spcFirstLastPara="1" wrap="square" lIns="108000" tIns="72000" rIns="108000" bIns="72000" anchor="ctr" anchorCtr="0">
              <a:noAutofit/>
            </a:bodyPr>
            <a:lstStyle/>
            <a:p>
              <a:pPr lvl="0">
                <a:buSzPts val="1400"/>
              </a:pPr>
              <a:r>
                <a:rPr lang="en-US" b="1" dirty="0">
                  <a:solidFill>
                    <a:schemeClr val="bg1"/>
                  </a:solidFill>
                  <a:latin typeface="+mn-lt"/>
                </a:rPr>
                <a:t>With Metallic from Commvault: </a:t>
              </a:r>
              <a:br>
                <a:rPr lang="en-US" sz="1400" b="0" i="0" u="none" strike="noStrike" cap="none" dirty="0">
                  <a:solidFill>
                    <a:schemeClr val="bg1"/>
                  </a:solidFill>
                  <a:latin typeface="+mn-lt"/>
                  <a:ea typeface="Arial"/>
                  <a:cs typeface="Arial"/>
                  <a:sym typeface="Arial"/>
                </a:rPr>
              </a:br>
              <a:r>
                <a:rPr lang="en-US" dirty="0">
                  <a:solidFill>
                    <a:schemeClr val="bg1"/>
                  </a:solidFill>
                  <a:latin typeface="+mn-lt"/>
                </a:rPr>
                <a:t>Backup copies are store in </a:t>
              </a:r>
              <a:r>
                <a:rPr lang="en-US" dirty="0">
                  <a:solidFill>
                    <a:schemeClr val="accent5"/>
                  </a:solidFill>
                  <a:latin typeface="+mn-lt"/>
                </a:rPr>
                <a:t>air-gapped, isolated locations, </a:t>
              </a:r>
              <a:r>
                <a:rPr lang="en-US" dirty="0">
                  <a:solidFill>
                    <a:schemeClr val="bg1"/>
                  </a:solidFill>
                  <a:latin typeface="+mn-lt"/>
                </a:rPr>
                <a:t>so you quickly recover data (before encryption).</a:t>
              </a:r>
              <a:endParaRPr lang="en-US" sz="1400" b="0" i="0" u="none" strike="noStrike" cap="none" dirty="0">
                <a:solidFill>
                  <a:schemeClr val="bg1"/>
                </a:solidFill>
                <a:latin typeface="+mn-lt"/>
                <a:ea typeface="Arial"/>
                <a:cs typeface="Arial"/>
                <a:sym typeface="Arial"/>
              </a:endParaRPr>
            </a:p>
          </p:txBody>
        </p:sp>
      </p:grpSp>
      <p:grpSp>
        <p:nvGrpSpPr>
          <p:cNvPr id="40" name="Google Shape;2306;p74">
            <a:extLst>
              <a:ext uri="{FF2B5EF4-FFF2-40B4-BE49-F238E27FC236}">
                <a16:creationId xmlns:a16="http://schemas.microsoft.com/office/drawing/2014/main" id="{747AEC8B-3ED2-4F3E-A46C-508F0ED490D7}"/>
              </a:ext>
            </a:extLst>
          </p:cNvPr>
          <p:cNvGrpSpPr/>
          <p:nvPr/>
        </p:nvGrpSpPr>
        <p:grpSpPr>
          <a:xfrm>
            <a:off x="508001" y="5118100"/>
            <a:ext cx="5628482" cy="977900"/>
            <a:chOff x="508001" y="1663700"/>
            <a:chExt cx="5628482" cy="977900"/>
          </a:xfrm>
          <a:solidFill>
            <a:schemeClr val="bg2"/>
          </a:solidFill>
        </p:grpSpPr>
        <p:sp>
          <p:nvSpPr>
            <p:cNvPr id="41" name="Google Shape;2307;p74">
              <a:extLst>
                <a:ext uri="{FF2B5EF4-FFF2-40B4-BE49-F238E27FC236}">
                  <a16:creationId xmlns:a16="http://schemas.microsoft.com/office/drawing/2014/main" id="{163579A7-B72F-46F8-9A01-92640EFAD8E5}"/>
                </a:ext>
              </a:extLst>
            </p:cNvPr>
            <p:cNvSpPr/>
            <p:nvPr/>
          </p:nvSpPr>
          <p:spPr>
            <a:xfrm>
              <a:off x="5862639" y="1663700"/>
              <a:ext cx="273844" cy="977900"/>
            </a:xfrm>
            <a:custGeom>
              <a:avLst/>
              <a:gdLst/>
              <a:ahLst/>
              <a:cxnLst/>
              <a:rect l="l" t="t" r="r" b="b"/>
              <a:pathLst>
                <a:path w="273844" h="977900" extrusionOk="0">
                  <a:moveTo>
                    <a:pt x="25763" y="0"/>
                  </a:moveTo>
                  <a:lnTo>
                    <a:pt x="248081" y="0"/>
                  </a:lnTo>
                  <a:cubicBezTo>
                    <a:pt x="262310" y="0"/>
                    <a:pt x="273844" y="11534"/>
                    <a:pt x="273844" y="25763"/>
                  </a:cubicBezTo>
                  <a:lnTo>
                    <a:pt x="273844" y="341563"/>
                  </a:lnTo>
                  <a:lnTo>
                    <a:pt x="261087" y="344139"/>
                  </a:lnTo>
                  <a:cubicBezTo>
                    <a:pt x="204679" y="367997"/>
                    <a:pt x="165099" y="423852"/>
                    <a:pt x="165099" y="488950"/>
                  </a:cubicBezTo>
                  <a:cubicBezTo>
                    <a:pt x="165099" y="554049"/>
                    <a:pt x="204679" y="609903"/>
                    <a:pt x="261087" y="633762"/>
                  </a:cubicBezTo>
                  <a:lnTo>
                    <a:pt x="273844" y="636337"/>
                  </a:lnTo>
                  <a:lnTo>
                    <a:pt x="273844" y="952137"/>
                  </a:lnTo>
                  <a:cubicBezTo>
                    <a:pt x="273844" y="966366"/>
                    <a:pt x="262310" y="977900"/>
                    <a:pt x="248081" y="977900"/>
                  </a:cubicBezTo>
                  <a:lnTo>
                    <a:pt x="25763" y="977900"/>
                  </a:lnTo>
                  <a:cubicBezTo>
                    <a:pt x="11534" y="977900"/>
                    <a:pt x="0" y="966366"/>
                    <a:pt x="0" y="952137"/>
                  </a:cubicBezTo>
                  <a:lnTo>
                    <a:pt x="0" y="25763"/>
                  </a:lnTo>
                  <a:cubicBezTo>
                    <a:pt x="0" y="11534"/>
                    <a:pt x="11534" y="0"/>
                    <a:pt x="25763" y="0"/>
                  </a:cubicBezTo>
                  <a:close/>
                </a:path>
              </a:pathLst>
            </a:custGeom>
            <a:grpFill/>
            <a:ln>
              <a:noFill/>
            </a:ln>
          </p:spPr>
          <p:txBody>
            <a:bodyPr spcFirstLastPara="1" wrap="square" lIns="108000" tIns="72000" rIns="108000" bIns="7200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lang="en-US" sz="1400" b="0" i="0" u="none" strike="noStrike" cap="none">
                <a:solidFill>
                  <a:schemeClr val="accent1"/>
                </a:solidFill>
                <a:latin typeface="+mn-lt"/>
                <a:ea typeface="Arial"/>
                <a:cs typeface="Arial"/>
                <a:sym typeface="Arial"/>
              </a:endParaRPr>
            </a:p>
          </p:txBody>
        </p:sp>
        <p:sp>
          <p:nvSpPr>
            <p:cNvPr id="42" name="Google Shape;2308;p74">
              <a:extLst>
                <a:ext uri="{FF2B5EF4-FFF2-40B4-BE49-F238E27FC236}">
                  <a16:creationId xmlns:a16="http://schemas.microsoft.com/office/drawing/2014/main" id="{81D09E9C-1922-4C9A-A654-43DDB4709151}"/>
                </a:ext>
              </a:extLst>
            </p:cNvPr>
            <p:cNvSpPr/>
            <p:nvPr/>
          </p:nvSpPr>
          <p:spPr>
            <a:xfrm>
              <a:off x="508001" y="1663700"/>
              <a:ext cx="5511800" cy="977900"/>
            </a:xfrm>
            <a:prstGeom prst="roundRect">
              <a:avLst>
                <a:gd name="adj" fmla="val 2451"/>
              </a:avLst>
            </a:prstGeom>
            <a:grpFill/>
            <a:ln>
              <a:noFill/>
            </a:ln>
          </p:spPr>
          <p:txBody>
            <a:bodyPr spcFirstLastPara="1" wrap="square" lIns="108000" tIns="0" rIns="108000" bIns="0" anchor="ctr" anchorCtr="0">
              <a:noAutofit/>
            </a:bodyPr>
            <a:lstStyle/>
            <a:p>
              <a:pPr lvl="0">
                <a:buSzPts val="1400"/>
              </a:pPr>
              <a:r>
                <a:rPr lang="en-US" b="1" dirty="0">
                  <a:solidFill>
                    <a:schemeClr val="accent1"/>
                  </a:solidFill>
                  <a:latin typeface="+mn-lt"/>
                </a:rPr>
                <a:t>But I’ve got Legal Hold…</a:t>
              </a:r>
              <a:br>
                <a:rPr lang="en-US" sz="1400" b="0" i="0" u="none" strike="noStrike" cap="none" dirty="0">
                  <a:solidFill>
                    <a:schemeClr val="accent1"/>
                  </a:solidFill>
                  <a:latin typeface="+mn-lt"/>
                  <a:ea typeface="Arial"/>
                  <a:cs typeface="Arial"/>
                  <a:sym typeface="Arial"/>
                </a:rPr>
              </a:br>
              <a:r>
                <a:rPr lang="en-US" dirty="0">
                  <a:solidFill>
                    <a:schemeClr val="accent1"/>
                  </a:solidFill>
                  <a:latin typeface="+mn-lt"/>
                </a:rPr>
                <a:t>Your company is using Legal Hold, instead of dedicated backup and you must recover a critical user’s account. It can </a:t>
              </a:r>
              <a:r>
                <a:rPr lang="en-US" dirty="0">
                  <a:solidFill>
                    <a:schemeClr val="accent2"/>
                  </a:solidFill>
                  <a:latin typeface="+mn-lt"/>
                </a:rPr>
                <a:t>take days to restore</a:t>
              </a:r>
              <a:r>
                <a:rPr lang="en-US" dirty="0">
                  <a:solidFill>
                    <a:schemeClr val="accent1"/>
                  </a:solidFill>
                  <a:latin typeface="+mn-lt"/>
                </a:rPr>
                <a:t> this data, </a:t>
              </a:r>
              <a:r>
                <a:rPr lang="en-US" dirty="0">
                  <a:solidFill>
                    <a:schemeClr val="accent2"/>
                  </a:solidFill>
                  <a:latin typeface="+mn-lt"/>
                </a:rPr>
                <a:t>if at all!</a:t>
              </a:r>
            </a:p>
          </p:txBody>
        </p:sp>
      </p:grpSp>
      <p:grpSp>
        <p:nvGrpSpPr>
          <p:cNvPr id="43" name="Google Shape;2309;p74">
            <a:extLst>
              <a:ext uri="{FF2B5EF4-FFF2-40B4-BE49-F238E27FC236}">
                <a16:creationId xmlns:a16="http://schemas.microsoft.com/office/drawing/2014/main" id="{54C05D60-CBA8-47E2-A8B1-84390B518602}"/>
              </a:ext>
            </a:extLst>
          </p:cNvPr>
          <p:cNvGrpSpPr/>
          <p:nvPr/>
        </p:nvGrpSpPr>
        <p:grpSpPr>
          <a:xfrm>
            <a:off x="6074462" y="5118100"/>
            <a:ext cx="5609537" cy="977900"/>
            <a:chOff x="6074462" y="1663700"/>
            <a:chExt cx="5609537" cy="977900"/>
          </a:xfrm>
          <a:solidFill>
            <a:schemeClr val="accent1"/>
          </a:solidFill>
        </p:grpSpPr>
        <p:sp>
          <p:nvSpPr>
            <p:cNvPr id="44" name="Google Shape;2310;p74">
              <a:extLst>
                <a:ext uri="{FF2B5EF4-FFF2-40B4-BE49-F238E27FC236}">
                  <a16:creationId xmlns:a16="http://schemas.microsoft.com/office/drawing/2014/main" id="{DAEED260-498D-48BF-AA2D-F0C2C8124B6F}"/>
                </a:ext>
              </a:extLst>
            </p:cNvPr>
            <p:cNvSpPr/>
            <p:nvPr/>
          </p:nvSpPr>
          <p:spPr>
            <a:xfrm>
              <a:off x="6074462" y="2042212"/>
              <a:ext cx="220876" cy="220876"/>
            </a:xfrm>
            <a:prstGeom prst="ellipse">
              <a:avLst/>
            </a:prstGeom>
            <a:grpFill/>
            <a:ln>
              <a:noFill/>
            </a:ln>
          </p:spPr>
          <p:txBody>
            <a:bodyPr spcFirstLastPara="1" wrap="square" lIns="180000" tIns="108000" rIns="180000" bIns="10800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lang="en-US" sz="1400" b="0" i="0" u="none" strike="noStrike" cap="none">
                <a:solidFill>
                  <a:schemeClr val="bg1"/>
                </a:solidFill>
                <a:latin typeface="+mn-lt"/>
                <a:ea typeface="Arial"/>
                <a:cs typeface="Arial"/>
                <a:sym typeface="Arial"/>
              </a:endParaRPr>
            </a:p>
          </p:txBody>
        </p:sp>
        <p:sp>
          <p:nvSpPr>
            <p:cNvPr id="45" name="Google Shape;2311;p74">
              <a:extLst>
                <a:ext uri="{FF2B5EF4-FFF2-40B4-BE49-F238E27FC236}">
                  <a16:creationId xmlns:a16="http://schemas.microsoft.com/office/drawing/2014/main" id="{11652F77-B85E-437F-A877-6B7FFDA4238E}"/>
                </a:ext>
              </a:extLst>
            </p:cNvPr>
            <p:cNvSpPr/>
            <p:nvPr/>
          </p:nvSpPr>
          <p:spPr>
            <a:xfrm>
              <a:off x="6184900" y="1663700"/>
              <a:ext cx="5499099" cy="977900"/>
            </a:xfrm>
            <a:prstGeom prst="roundRect">
              <a:avLst>
                <a:gd name="adj" fmla="val 2451"/>
              </a:avLst>
            </a:prstGeom>
            <a:grpFill/>
            <a:ln>
              <a:noFill/>
            </a:ln>
          </p:spPr>
          <p:txBody>
            <a:bodyPr spcFirstLastPara="1" wrap="square" lIns="108000" tIns="72000" rIns="108000" bIns="72000" anchor="ctr" anchorCtr="0">
              <a:noAutofit/>
            </a:bodyPr>
            <a:lstStyle/>
            <a:p>
              <a:pPr lvl="0">
                <a:buSzPts val="1400"/>
              </a:pPr>
              <a:r>
                <a:rPr lang="en-US" b="1" dirty="0">
                  <a:solidFill>
                    <a:schemeClr val="bg1"/>
                  </a:solidFill>
                  <a:latin typeface="+mn-lt"/>
                </a:rPr>
                <a:t>With Metallic from Commvault: </a:t>
              </a:r>
              <a:br>
                <a:rPr lang="en-US" sz="1400" b="0" i="0" u="none" strike="noStrike" cap="none" dirty="0">
                  <a:solidFill>
                    <a:schemeClr val="bg1"/>
                  </a:solidFill>
                  <a:latin typeface="+mn-lt"/>
                  <a:ea typeface="Arial"/>
                  <a:cs typeface="Arial"/>
                  <a:sym typeface="Arial"/>
                </a:rPr>
              </a:br>
              <a:r>
                <a:rPr lang="en-US" dirty="0">
                  <a:solidFill>
                    <a:schemeClr val="bg1"/>
                  </a:solidFill>
                  <a:latin typeface="+mn-lt"/>
                </a:rPr>
                <a:t>You </a:t>
              </a:r>
              <a:r>
                <a:rPr lang="en-US" dirty="0">
                  <a:solidFill>
                    <a:schemeClr val="accent5"/>
                  </a:solidFill>
                  <a:latin typeface="+mn-lt"/>
                </a:rPr>
                <a:t>get automated protection </a:t>
              </a:r>
              <a:r>
                <a:rPr lang="en-US" dirty="0">
                  <a:solidFill>
                    <a:schemeClr val="bg1"/>
                  </a:solidFill>
                  <a:latin typeface="+mn-lt"/>
                </a:rPr>
                <a:t>for all users - to quickly restore files </a:t>
              </a:r>
              <a:r>
                <a:rPr lang="en-US" dirty="0">
                  <a:solidFill>
                    <a:schemeClr val="accent5"/>
                  </a:solidFill>
                  <a:latin typeface="+mn-lt"/>
                </a:rPr>
                <a:t>AND preserve the entire site structure.</a:t>
              </a:r>
              <a:endParaRPr lang="en-US" sz="1400" b="0" i="0" u="none" strike="noStrike" cap="none" dirty="0">
                <a:solidFill>
                  <a:schemeClr val="accent5"/>
                </a:solidFill>
                <a:latin typeface="+mn-lt"/>
                <a:ea typeface="Arial"/>
                <a:cs typeface="Arial"/>
                <a:sym typeface="Arial"/>
              </a:endParaRPr>
            </a:p>
          </p:txBody>
        </p:sp>
      </p:grpSp>
      <p:cxnSp>
        <p:nvCxnSpPr>
          <p:cNvPr id="46" name="Straight Connector 45">
            <a:extLst>
              <a:ext uri="{FF2B5EF4-FFF2-40B4-BE49-F238E27FC236}">
                <a16:creationId xmlns:a16="http://schemas.microsoft.com/office/drawing/2014/main" id="{6E151D84-29CD-AB1C-3C0E-4F2E53F5063B}"/>
              </a:ext>
            </a:extLst>
          </p:cNvPr>
          <p:cNvCxnSpPr>
            <a:cxnSpLocks/>
          </p:cNvCxnSpPr>
          <p:nvPr/>
        </p:nvCxnSpPr>
        <p:spPr>
          <a:xfrm>
            <a:off x="2027723" y="6392899"/>
            <a:ext cx="0" cy="23093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47" name="Picture 46" descr="Background pattern&#10;&#10;Description automatically generated">
            <a:extLst>
              <a:ext uri="{FF2B5EF4-FFF2-40B4-BE49-F238E27FC236}">
                <a16:creationId xmlns:a16="http://schemas.microsoft.com/office/drawing/2014/main" id="{45C39FCF-7D3C-2D1C-83A3-BEF54FFF78CC}"/>
              </a:ext>
            </a:extLst>
          </p:cNvPr>
          <p:cNvPicPr>
            <a:picLocks noChangeAspect="1"/>
          </p:cNvPicPr>
          <p:nvPr/>
        </p:nvPicPr>
        <p:blipFill>
          <a:blip r:embed="rId7"/>
          <a:stretch>
            <a:fillRect/>
          </a:stretch>
        </p:blipFill>
        <p:spPr>
          <a:xfrm>
            <a:off x="2162998" y="6434973"/>
            <a:ext cx="1122453" cy="197552"/>
          </a:xfrm>
          <a:prstGeom prst="rect">
            <a:avLst/>
          </a:prstGeom>
        </p:spPr>
      </p:pic>
    </p:spTree>
    <p:custDataLst>
      <p:tags r:id="rId1"/>
    </p:custDataLst>
    <p:extLst>
      <p:ext uri="{BB962C8B-B14F-4D97-AF65-F5344CB8AC3E}">
        <p14:creationId xmlns:p14="http://schemas.microsoft.com/office/powerpoint/2010/main" val="9355836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6AE3ED-F226-8BA4-119B-C995C2DBC6DB}"/>
              </a:ext>
            </a:extLst>
          </p:cNvPr>
          <p:cNvSpPr>
            <a:spLocks noGrp="1"/>
          </p:cNvSpPr>
          <p:nvPr>
            <p:ph type="title"/>
          </p:nvPr>
        </p:nvSpPr>
        <p:spPr/>
        <p:txBody>
          <a:bodyPr/>
          <a:lstStyle/>
          <a:p>
            <a:r>
              <a:rPr lang="en-US" dirty="0"/>
              <a:t>TCO for Commvault’s SaaS line, Metallic</a:t>
            </a:r>
          </a:p>
        </p:txBody>
      </p:sp>
      <p:sp>
        <p:nvSpPr>
          <p:cNvPr id="4" name="Footer Placeholder 3">
            <a:extLst>
              <a:ext uri="{FF2B5EF4-FFF2-40B4-BE49-F238E27FC236}">
                <a16:creationId xmlns:a16="http://schemas.microsoft.com/office/drawing/2014/main" id="{33EE57EA-E76A-ECCD-B09B-15DCCBA147D8}"/>
              </a:ext>
            </a:extLst>
          </p:cNvPr>
          <p:cNvSpPr>
            <a:spLocks noGrp="1"/>
          </p:cNvSpPr>
          <p:nvPr>
            <p:ph type="ftr" sz="quarter" idx="16"/>
          </p:nvPr>
        </p:nvSpPr>
        <p:spPr/>
        <p:txBody>
          <a:bodyPr/>
          <a:lstStyle/>
          <a:p>
            <a:r>
              <a:rPr lang="en-US"/>
              <a:t>Copyright © 2022 Commvault  |  All Rights Reserved</a:t>
            </a:r>
          </a:p>
        </p:txBody>
      </p:sp>
      <p:sp>
        <p:nvSpPr>
          <p:cNvPr id="5" name="Slide Number Placeholder 4">
            <a:extLst>
              <a:ext uri="{FF2B5EF4-FFF2-40B4-BE49-F238E27FC236}">
                <a16:creationId xmlns:a16="http://schemas.microsoft.com/office/drawing/2014/main" id="{D9A300B6-1A1B-D9A5-47A7-FFE9BFBFC4EE}"/>
              </a:ext>
            </a:extLst>
          </p:cNvPr>
          <p:cNvSpPr>
            <a:spLocks noGrp="1"/>
          </p:cNvSpPr>
          <p:nvPr>
            <p:ph type="sldNum" sz="quarter" idx="17"/>
          </p:nvPr>
        </p:nvSpPr>
        <p:spPr/>
        <p:txBody>
          <a:bodyPr/>
          <a:lstStyle/>
          <a:p>
            <a:fld id="{07B3607E-E1C3-4266-9CAB-24052C78EA25}" type="slidenum">
              <a:rPr lang="en-US" smtClean="0"/>
              <a:pPr/>
              <a:t>8</a:t>
            </a:fld>
            <a:endParaRPr lang="en-US"/>
          </a:p>
        </p:txBody>
      </p:sp>
      <p:sp>
        <p:nvSpPr>
          <p:cNvPr id="6" name="Text Placeholder 5">
            <a:extLst>
              <a:ext uri="{FF2B5EF4-FFF2-40B4-BE49-F238E27FC236}">
                <a16:creationId xmlns:a16="http://schemas.microsoft.com/office/drawing/2014/main" id="{1D1F8EBC-141F-5EF2-E15C-329BCD02AC3E}"/>
              </a:ext>
            </a:extLst>
          </p:cNvPr>
          <p:cNvSpPr>
            <a:spLocks noGrp="1"/>
          </p:cNvSpPr>
          <p:nvPr>
            <p:ph type="body" sz="quarter" idx="13"/>
          </p:nvPr>
        </p:nvSpPr>
        <p:spPr/>
        <p:txBody>
          <a:bodyPr/>
          <a:lstStyle/>
          <a:p>
            <a:r>
              <a:rPr lang="en-US" dirty="0"/>
              <a:t>Less headaches, reduced overhead and only paying for what you need</a:t>
            </a:r>
          </a:p>
        </p:txBody>
      </p:sp>
      <p:sp>
        <p:nvSpPr>
          <p:cNvPr id="8" name="Google Shape;1962;p57">
            <a:extLst>
              <a:ext uri="{FF2B5EF4-FFF2-40B4-BE49-F238E27FC236}">
                <a16:creationId xmlns:a16="http://schemas.microsoft.com/office/drawing/2014/main" id="{BDFA1387-10FA-9DAB-8411-B5C575DF0567}"/>
              </a:ext>
            </a:extLst>
          </p:cNvPr>
          <p:cNvSpPr>
            <a:spLocks/>
          </p:cNvSpPr>
          <p:nvPr/>
        </p:nvSpPr>
        <p:spPr>
          <a:xfrm>
            <a:off x="508000" y="2640171"/>
            <a:ext cx="1703388" cy="2419508"/>
          </a:xfrm>
          <a:prstGeom prst="roundRect">
            <a:avLst>
              <a:gd name="adj" fmla="val 2451"/>
            </a:avLst>
          </a:prstGeom>
          <a:solidFill>
            <a:schemeClr val="bg2"/>
          </a:solidFill>
          <a:ln>
            <a:noFill/>
          </a:ln>
        </p:spPr>
        <p:txBody>
          <a:bodyPr spcFirstLastPara="1" wrap="square" lIns="108000" tIns="72000" rIns="108000" bIns="72000" anchor="t" anchorCtr="0">
            <a:noAutofit/>
          </a:bodyPr>
          <a:lstStyle/>
          <a:p>
            <a:pPr lvl="0">
              <a:buClr>
                <a:schemeClr val="dk2"/>
              </a:buClr>
              <a:buSzPts val="1400"/>
            </a:pPr>
            <a:endParaRPr lang="en-US" b="1" dirty="0">
              <a:solidFill>
                <a:schemeClr val="tx2"/>
              </a:solidFill>
              <a:latin typeface="+mn-lt"/>
            </a:endParaRPr>
          </a:p>
          <a:p>
            <a:pPr lvl="0">
              <a:buClr>
                <a:schemeClr val="dk2"/>
              </a:buClr>
              <a:buSzPts val="1400"/>
            </a:pPr>
            <a:endParaRPr lang="en-US" b="1" dirty="0">
              <a:solidFill>
                <a:schemeClr val="tx2"/>
              </a:solidFill>
              <a:latin typeface="+mn-lt"/>
            </a:endParaRPr>
          </a:p>
          <a:p>
            <a:pPr lvl="0">
              <a:buClr>
                <a:schemeClr val="dk2"/>
              </a:buClr>
              <a:buSzPts val="1400"/>
            </a:pPr>
            <a:endParaRPr lang="en-US" b="1" dirty="0">
              <a:solidFill>
                <a:schemeClr val="tx2"/>
              </a:solidFill>
              <a:latin typeface="+mn-lt"/>
            </a:endParaRPr>
          </a:p>
          <a:p>
            <a:pPr lvl="0">
              <a:buClr>
                <a:schemeClr val="dk2"/>
              </a:buClr>
              <a:buSzPts val="1400"/>
            </a:pPr>
            <a:endParaRPr lang="en-US" b="1" dirty="0">
              <a:solidFill>
                <a:schemeClr val="tx2"/>
              </a:solidFill>
              <a:latin typeface="+mn-lt"/>
            </a:endParaRPr>
          </a:p>
          <a:p>
            <a:pPr lvl="0">
              <a:buClr>
                <a:schemeClr val="dk2"/>
              </a:buClr>
              <a:buSzPts val="1400"/>
            </a:pPr>
            <a:r>
              <a:rPr lang="en-US" b="1" dirty="0">
                <a:solidFill>
                  <a:schemeClr val="tx2"/>
                </a:solidFill>
                <a:latin typeface="+mn-lt"/>
              </a:rPr>
              <a:t>Infrastructure</a:t>
            </a:r>
            <a:br>
              <a:rPr lang="en-US" dirty="0">
                <a:solidFill>
                  <a:schemeClr val="tx2"/>
                </a:solidFill>
                <a:latin typeface="+mn-lt"/>
              </a:rPr>
            </a:br>
            <a:r>
              <a:rPr lang="en-US" sz="1200" dirty="0">
                <a:solidFill>
                  <a:schemeClr val="tx2"/>
                </a:solidFill>
                <a:latin typeface="+mn-lt"/>
              </a:rPr>
              <a:t>No hardware, infrastructure, or large upfront capital expenditures</a:t>
            </a:r>
            <a:endParaRPr lang="en-US" sz="1300" dirty="0">
              <a:solidFill>
                <a:schemeClr val="tx2"/>
              </a:solidFill>
              <a:latin typeface="+mn-lt"/>
            </a:endParaRPr>
          </a:p>
        </p:txBody>
      </p:sp>
      <p:sp>
        <p:nvSpPr>
          <p:cNvPr id="9" name="Google Shape;1962;p57">
            <a:extLst>
              <a:ext uri="{FF2B5EF4-FFF2-40B4-BE49-F238E27FC236}">
                <a16:creationId xmlns:a16="http://schemas.microsoft.com/office/drawing/2014/main" id="{5653DB17-DD22-138E-73B5-E79E9FF47750}"/>
              </a:ext>
            </a:extLst>
          </p:cNvPr>
          <p:cNvSpPr>
            <a:spLocks/>
          </p:cNvSpPr>
          <p:nvPr/>
        </p:nvSpPr>
        <p:spPr>
          <a:xfrm>
            <a:off x="2402522" y="2640170"/>
            <a:ext cx="1703388" cy="2419509"/>
          </a:xfrm>
          <a:prstGeom prst="roundRect">
            <a:avLst>
              <a:gd name="adj" fmla="val 2451"/>
            </a:avLst>
          </a:prstGeom>
          <a:solidFill>
            <a:schemeClr val="bg2"/>
          </a:solidFill>
          <a:ln>
            <a:noFill/>
          </a:ln>
        </p:spPr>
        <p:txBody>
          <a:bodyPr spcFirstLastPara="1" wrap="square" lIns="108000" tIns="72000" rIns="108000" bIns="72000" anchor="t" anchorCtr="0">
            <a:noAutofit/>
          </a:bodyPr>
          <a:lstStyle/>
          <a:p>
            <a:pPr lvl="0">
              <a:buClr>
                <a:schemeClr val="dk2"/>
              </a:buClr>
              <a:buSzPts val="1400"/>
            </a:pPr>
            <a:endParaRPr lang="en-US" b="1" dirty="0">
              <a:solidFill>
                <a:schemeClr val="tx2"/>
              </a:solidFill>
              <a:latin typeface="+mn-lt"/>
            </a:endParaRPr>
          </a:p>
          <a:p>
            <a:pPr lvl="0">
              <a:buClr>
                <a:schemeClr val="dk2"/>
              </a:buClr>
              <a:buSzPts val="1400"/>
            </a:pPr>
            <a:endParaRPr lang="en-US" b="1" dirty="0">
              <a:solidFill>
                <a:schemeClr val="tx2"/>
              </a:solidFill>
              <a:latin typeface="+mn-lt"/>
            </a:endParaRPr>
          </a:p>
          <a:p>
            <a:pPr lvl="0">
              <a:buClr>
                <a:schemeClr val="dk2"/>
              </a:buClr>
              <a:buSzPts val="1400"/>
            </a:pPr>
            <a:endParaRPr lang="en-US" b="1" dirty="0">
              <a:solidFill>
                <a:schemeClr val="tx2"/>
              </a:solidFill>
              <a:latin typeface="+mn-lt"/>
            </a:endParaRPr>
          </a:p>
          <a:p>
            <a:pPr lvl="0">
              <a:buClr>
                <a:schemeClr val="dk2"/>
              </a:buClr>
              <a:buSzPts val="1400"/>
            </a:pPr>
            <a:endParaRPr lang="en-US" b="1" dirty="0">
              <a:solidFill>
                <a:schemeClr val="tx2"/>
              </a:solidFill>
              <a:latin typeface="+mn-lt"/>
            </a:endParaRPr>
          </a:p>
          <a:p>
            <a:pPr lvl="0">
              <a:buClr>
                <a:schemeClr val="dk2"/>
              </a:buClr>
              <a:buSzPts val="1400"/>
            </a:pPr>
            <a:r>
              <a:rPr lang="en-US" b="1" dirty="0">
                <a:solidFill>
                  <a:schemeClr val="tx2"/>
                </a:solidFill>
                <a:latin typeface="+mn-lt"/>
              </a:rPr>
              <a:t>Administrative</a:t>
            </a:r>
            <a:br>
              <a:rPr lang="en-US" b="1" dirty="0">
                <a:solidFill>
                  <a:schemeClr val="tx2"/>
                </a:solidFill>
                <a:latin typeface="+mn-lt"/>
              </a:rPr>
            </a:br>
            <a:r>
              <a:rPr lang="en-US" b="1" dirty="0">
                <a:solidFill>
                  <a:schemeClr val="tx2"/>
                </a:solidFill>
                <a:latin typeface="+mn-lt"/>
              </a:rPr>
              <a:t>time</a:t>
            </a:r>
            <a:br>
              <a:rPr lang="en-US" sz="1400" b="0" i="0" u="none" strike="noStrike" cap="none" dirty="0">
                <a:solidFill>
                  <a:schemeClr val="tx2"/>
                </a:solidFill>
                <a:latin typeface="+mn-lt"/>
                <a:ea typeface="Arial"/>
                <a:cs typeface="Arial"/>
                <a:sym typeface="Arial"/>
              </a:rPr>
            </a:br>
            <a:r>
              <a:rPr lang="en-US" sz="1200" dirty="0">
                <a:solidFill>
                  <a:schemeClr val="tx2"/>
                </a:solidFill>
                <a:latin typeface="+mn-lt"/>
              </a:rPr>
              <a:t>Simplified deployment and management for administrations</a:t>
            </a:r>
            <a:endParaRPr lang="en-US" sz="1300" dirty="0">
              <a:solidFill>
                <a:schemeClr val="tx2"/>
              </a:solidFill>
              <a:latin typeface="+mn-lt"/>
            </a:endParaRPr>
          </a:p>
        </p:txBody>
      </p:sp>
      <p:sp>
        <p:nvSpPr>
          <p:cNvPr id="10" name="Google Shape;1962;p57">
            <a:extLst>
              <a:ext uri="{FF2B5EF4-FFF2-40B4-BE49-F238E27FC236}">
                <a16:creationId xmlns:a16="http://schemas.microsoft.com/office/drawing/2014/main" id="{85F3A0EA-D847-590F-2166-E49D4BD1DCAC}"/>
              </a:ext>
            </a:extLst>
          </p:cNvPr>
          <p:cNvSpPr>
            <a:spLocks/>
          </p:cNvSpPr>
          <p:nvPr/>
        </p:nvSpPr>
        <p:spPr>
          <a:xfrm>
            <a:off x="4297044" y="2640172"/>
            <a:ext cx="1703388" cy="2419508"/>
          </a:xfrm>
          <a:prstGeom prst="roundRect">
            <a:avLst>
              <a:gd name="adj" fmla="val 2451"/>
            </a:avLst>
          </a:prstGeom>
          <a:solidFill>
            <a:schemeClr val="bg2"/>
          </a:solidFill>
          <a:ln>
            <a:noFill/>
          </a:ln>
        </p:spPr>
        <p:txBody>
          <a:bodyPr spcFirstLastPara="1" wrap="square" lIns="108000" tIns="72000" rIns="108000" bIns="72000" anchor="t" anchorCtr="0">
            <a:noAutofit/>
          </a:bodyPr>
          <a:lstStyle/>
          <a:p>
            <a:pPr lvl="0">
              <a:buClr>
                <a:schemeClr val="dk2"/>
              </a:buClr>
              <a:buSzPts val="1400"/>
            </a:pPr>
            <a:endParaRPr lang="en-US" b="1" dirty="0">
              <a:solidFill>
                <a:schemeClr val="tx2"/>
              </a:solidFill>
              <a:latin typeface="+mn-lt"/>
            </a:endParaRPr>
          </a:p>
          <a:p>
            <a:pPr lvl="0">
              <a:buClr>
                <a:schemeClr val="dk2"/>
              </a:buClr>
              <a:buSzPts val="1400"/>
            </a:pPr>
            <a:endParaRPr lang="en-US" b="1" dirty="0">
              <a:solidFill>
                <a:schemeClr val="tx2"/>
              </a:solidFill>
              <a:latin typeface="+mn-lt"/>
            </a:endParaRPr>
          </a:p>
          <a:p>
            <a:pPr lvl="0">
              <a:buClr>
                <a:schemeClr val="dk2"/>
              </a:buClr>
              <a:buSzPts val="1400"/>
            </a:pPr>
            <a:endParaRPr lang="en-US" b="1" dirty="0">
              <a:solidFill>
                <a:schemeClr val="tx2"/>
              </a:solidFill>
              <a:latin typeface="+mn-lt"/>
            </a:endParaRPr>
          </a:p>
          <a:p>
            <a:pPr lvl="0">
              <a:buClr>
                <a:schemeClr val="dk2"/>
              </a:buClr>
              <a:buSzPts val="1400"/>
            </a:pPr>
            <a:endParaRPr lang="en-US" b="1" dirty="0">
              <a:solidFill>
                <a:schemeClr val="tx2"/>
              </a:solidFill>
              <a:latin typeface="+mn-lt"/>
            </a:endParaRPr>
          </a:p>
          <a:p>
            <a:pPr lvl="0">
              <a:buClr>
                <a:schemeClr val="dk2"/>
              </a:buClr>
              <a:buSzPts val="1400"/>
            </a:pPr>
            <a:r>
              <a:rPr lang="en-US" b="1" dirty="0">
                <a:solidFill>
                  <a:schemeClr val="tx2"/>
                </a:solidFill>
                <a:latin typeface="+mn-lt"/>
              </a:rPr>
              <a:t>Compute and network</a:t>
            </a:r>
            <a:br>
              <a:rPr lang="en-US" sz="1400" b="0" i="0" u="none" strike="noStrike" cap="none" dirty="0">
                <a:solidFill>
                  <a:schemeClr val="tx2"/>
                </a:solidFill>
                <a:latin typeface="+mn-lt"/>
                <a:ea typeface="Arial"/>
                <a:cs typeface="Arial"/>
                <a:sym typeface="Arial"/>
              </a:rPr>
            </a:br>
            <a:r>
              <a:rPr lang="en-US" sz="1200" dirty="0">
                <a:solidFill>
                  <a:schemeClr val="tx2"/>
                </a:solidFill>
                <a:latin typeface="+mn-lt"/>
              </a:rPr>
              <a:t>Fully hosted, vendor managed network and bandwidth</a:t>
            </a:r>
          </a:p>
          <a:p>
            <a:pPr lvl="0">
              <a:buClr>
                <a:schemeClr val="dk2"/>
              </a:buClr>
              <a:buSzPts val="1400"/>
            </a:pPr>
            <a:endParaRPr lang="en-US" sz="1300" dirty="0">
              <a:solidFill>
                <a:schemeClr val="tx2"/>
              </a:solidFill>
              <a:latin typeface="+mn-lt"/>
            </a:endParaRPr>
          </a:p>
          <a:p>
            <a:pPr lvl="0">
              <a:buClr>
                <a:schemeClr val="dk2"/>
              </a:buClr>
              <a:buSzPts val="1400"/>
            </a:pPr>
            <a:endParaRPr lang="en-US" sz="1300" b="0" i="0" u="none" strike="noStrike" cap="none" dirty="0">
              <a:solidFill>
                <a:schemeClr val="tx2"/>
              </a:solidFill>
              <a:latin typeface="+mn-lt"/>
              <a:ea typeface="Arial"/>
              <a:cs typeface="Arial"/>
              <a:sym typeface="Arial"/>
            </a:endParaRPr>
          </a:p>
        </p:txBody>
      </p:sp>
      <p:sp>
        <p:nvSpPr>
          <p:cNvPr id="11" name="Google Shape;1962;p57">
            <a:extLst>
              <a:ext uri="{FF2B5EF4-FFF2-40B4-BE49-F238E27FC236}">
                <a16:creationId xmlns:a16="http://schemas.microsoft.com/office/drawing/2014/main" id="{400193F1-9ABB-C380-4530-C25CEB2DAB8E}"/>
              </a:ext>
            </a:extLst>
          </p:cNvPr>
          <p:cNvSpPr>
            <a:spLocks/>
          </p:cNvSpPr>
          <p:nvPr/>
        </p:nvSpPr>
        <p:spPr>
          <a:xfrm>
            <a:off x="6191566" y="2640171"/>
            <a:ext cx="1703388" cy="2419508"/>
          </a:xfrm>
          <a:prstGeom prst="roundRect">
            <a:avLst>
              <a:gd name="adj" fmla="val 2451"/>
            </a:avLst>
          </a:prstGeom>
          <a:solidFill>
            <a:schemeClr val="bg2"/>
          </a:solidFill>
          <a:ln>
            <a:noFill/>
          </a:ln>
        </p:spPr>
        <p:txBody>
          <a:bodyPr spcFirstLastPara="1" wrap="square" lIns="108000" tIns="72000" rIns="108000" bIns="72000" anchor="t" anchorCtr="0">
            <a:noAutofit/>
          </a:bodyPr>
          <a:lstStyle/>
          <a:p>
            <a:pPr lvl="0">
              <a:buClr>
                <a:schemeClr val="dk2"/>
              </a:buClr>
              <a:buSzPts val="1400"/>
            </a:pPr>
            <a:endParaRPr lang="en-US" b="1" dirty="0">
              <a:solidFill>
                <a:schemeClr val="tx2"/>
              </a:solidFill>
              <a:latin typeface="+mn-lt"/>
            </a:endParaRPr>
          </a:p>
          <a:p>
            <a:pPr lvl="0">
              <a:buClr>
                <a:schemeClr val="dk2"/>
              </a:buClr>
              <a:buSzPts val="1400"/>
            </a:pPr>
            <a:endParaRPr lang="en-US" b="1" dirty="0">
              <a:solidFill>
                <a:schemeClr val="tx2"/>
              </a:solidFill>
              <a:latin typeface="+mn-lt"/>
            </a:endParaRPr>
          </a:p>
          <a:p>
            <a:pPr lvl="0">
              <a:buClr>
                <a:schemeClr val="dk2"/>
              </a:buClr>
              <a:buSzPts val="1400"/>
            </a:pPr>
            <a:endParaRPr lang="en-US" b="1" dirty="0">
              <a:solidFill>
                <a:schemeClr val="tx2"/>
              </a:solidFill>
              <a:latin typeface="+mn-lt"/>
            </a:endParaRPr>
          </a:p>
          <a:p>
            <a:pPr lvl="0">
              <a:buClr>
                <a:schemeClr val="dk2"/>
              </a:buClr>
              <a:buSzPts val="1400"/>
            </a:pPr>
            <a:endParaRPr lang="en-US" b="1" dirty="0">
              <a:solidFill>
                <a:schemeClr val="tx2"/>
              </a:solidFill>
              <a:latin typeface="+mn-lt"/>
            </a:endParaRPr>
          </a:p>
          <a:p>
            <a:pPr lvl="0">
              <a:buClr>
                <a:schemeClr val="dk2"/>
              </a:buClr>
              <a:buSzPts val="1400"/>
            </a:pPr>
            <a:r>
              <a:rPr lang="en-US" b="1" dirty="0">
                <a:solidFill>
                  <a:schemeClr val="tx2"/>
                </a:solidFill>
                <a:latin typeface="+mn-lt"/>
              </a:rPr>
              <a:t>Storage</a:t>
            </a:r>
            <a:br>
              <a:rPr lang="en-US" sz="1400" b="0" i="0" u="none" strike="noStrike" cap="none" dirty="0">
                <a:solidFill>
                  <a:schemeClr val="tx2"/>
                </a:solidFill>
                <a:latin typeface="+mn-lt"/>
                <a:ea typeface="Arial"/>
                <a:cs typeface="Arial"/>
                <a:sym typeface="Arial"/>
              </a:rPr>
            </a:br>
            <a:r>
              <a:rPr lang="en-US" sz="1200" dirty="0">
                <a:solidFill>
                  <a:schemeClr val="tx2"/>
                </a:solidFill>
                <a:latin typeface="+mn-lt"/>
              </a:rPr>
              <a:t>Zero storage or egress fees – with unlimited Azure storage and retention built-in</a:t>
            </a:r>
          </a:p>
          <a:p>
            <a:pPr lvl="0">
              <a:buClr>
                <a:schemeClr val="dk2"/>
              </a:buClr>
              <a:buSzPts val="1400"/>
            </a:pPr>
            <a:endParaRPr lang="en-US" sz="1300" dirty="0">
              <a:solidFill>
                <a:schemeClr val="tx2"/>
              </a:solidFill>
              <a:latin typeface="+mn-lt"/>
            </a:endParaRPr>
          </a:p>
          <a:p>
            <a:pPr lvl="0">
              <a:buClr>
                <a:schemeClr val="dk2"/>
              </a:buClr>
              <a:buSzPts val="1400"/>
            </a:pPr>
            <a:endParaRPr lang="en-US" sz="1300" b="0" i="0" u="none" strike="noStrike" cap="none" dirty="0">
              <a:solidFill>
                <a:schemeClr val="tx2"/>
              </a:solidFill>
              <a:latin typeface="+mn-lt"/>
              <a:ea typeface="Arial"/>
              <a:cs typeface="Arial"/>
              <a:sym typeface="Arial"/>
            </a:endParaRPr>
          </a:p>
        </p:txBody>
      </p:sp>
      <p:sp>
        <p:nvSpPr>
          <p:cNvPr id="12" name="Google Shape;1962;p57">
            <a:extLst>
              <a:ext uri="{FF2B5EF4-FFF2-40B4-BE49-F238E27FC236}">
                <a16:creationId xmlns:a16="http://schemas.microsoft.com/office/drawing/2014/main" id="{3084AD97-984B-6196-5BE5-73831A936427}"/>
              </a:ext>
            </a:extLst>
          </p:cNvPr>
          <p:cNvSpPr>
            <a:spLocks/>
          </p:cNvSpPr>
          <p:nvPr/>
        </p:nvSpPr>
        <p:spPr>
          <a:xfrm>
            <a:off x="8086088" y="2640172"/>
            <a:ext cx="1703388" cy="2419508"/>
          </a:xfrm>
          <a:prstGeom prst="roundRect">
            <a:avLst>
              <a:gd name="adj" fmla="val 2451"/>
            </a:avLst>
          </a:prstGeom>
          <a:solidFill>
            <a:schemeClr val="bg2"/>
          </a:solidFill>
          <a:ln>
            <a:noFill/>
          </a:ln>
        </p:spPr>
        <p:txBody>
          <a:bodyPr spcFirstLastPara="1" wrap="square" lIns="108000" tIns="72000" rIns="108000" bIns="72000" anchor="t" anchorCtr="0">
            <a:noAutofit/>
          </a:bodyPr>
          <a:lstStyle/>
          <a:p>
            <a:pPr lvl="0">
              <a:buClr>
                <a:schemeClr val="dk2"/>
              </a:buClr>
              <a:buSzPts val="1400"/>
            </a:pPr>
            <a:endParaRPr lang="en-US" b="1" dirty="0">
              <a:solidFill>
                <a:schemeClr val="tx2"/>
              </a:solidFill>
              <a:latin typeface="+mn-lt"/>
            </a:endParaRPr>
          </a:p>
          <a:p>
            <a:pPr lvl="0">
              <a:buClr>
                <a:schemeClr val="dk2"/>
              </a:buClr>
              <a:buSzPts val="1400"/>
            </a:pPr>
            <a:endParaRPr lang="en-US" b="1" dirty="0">
              <a:solidFill>
                <a:schemeClr val="tx2"/>
              </a:solidFill>
              <a:latin typeface="+mn-lt"/>
            </a:endParaRPr>
          </a:p>
          <a:p>
            <a:pPr lvl="0">
              <a:buClr>
                <a:schemeClr val="dk2"/>
              </a:buClr>
              <a:buSzPts val="1400"/>
            </a:pPr>
            <a:endParaRPr lang="en-US" b="1" dirty="0">
              <a:solidFill>
                <a:schemeClr val="tx2"/>
              </a:solidFill>
              <a:latin typeface="+mn-lt"/>
            </a:endParaRPr>
          </a:p>
          <a:p>
            <a:pPr lvl="0">
              <a:buClr>
                <a:schemeClr val="dk2"/>
              </a:buClr>
              <a:buSzPts val="1400"/>
            </a:pPr>
            <a:endParaRPr lang="en-US" b="1" dirty="0">
              <a:solidFill>
                <a:schemeClr val="tx2"/>
              </a:solidFill>
              <a:latin typeface="+mn-lt"/>
            </a:endParaRPr>
          </a:p>
          <a:p>
            <a:pPr lvl="0">
              <a:buClr>
                <a:schemeClr val="dk2"/>
              </a:buClr>
              <a:buSzPts val="1400"/>
            </a:pPr>
            <a:r>
              <a:rPr lang="en-US" b="1" dirty="0">
                <a:solidFill>
                  <a:schemeClr val="tx2"/>
                </a:solidFill>
                <a:latin typeface="+mn-lt"/>
              </a:rPr>
              <a:t>Maintenance &amp; support</a:t>
            </a:r>
            <a:br>
              <a:rPr lang="en-US" sz="1400" b="0" i="0" u="none" strike="noStrike" cap="none" dirty="0">
                <a:solidFill>
                  <a:schemeClr val="tx2"/>
                </a:solidFill>
                <a:latin typeface="+mn-lt"/>
                <a:ea typeface="Arial"/>
                <a:cs typeface="Arial"/>
                <a:sym typeface="Arial"/>
              </a:rPr>
            </a:br>
            <a:r>
              <a:rPr lang="en-US" sz="1200" dirty="0">
                <a:solidFill>
                  <a:schemeClr val="tx2"/>
                </a:solidFill>
                <a:latin typeface="+mn-lt"/>
              </a:rPr>
              <a:t>Hassle-free software maintenance with automatic updates, product release and in-app support</a:t>
            </a:r>
          </a:p>
        </p:txBody>
      </p:sp>
      <p:sp>
        <p:nvSpPr>
          <p:cNvPr id="13" name="Google Shape;1962;p57">
            <a:extLst>
              <a:ext uri="{FF2B5EF4-FFF2-40B4-BE49-F238E27FC236}">
                <a16:creationId xmlns:a16="http://schemas.microsoft.com/office/drawing/2014/main" id="{621D8934-9977-24BC-E850-AF065EE3CAF6}"/>
              </a:ext>
            </a:extLst>
          </p:cNvPr>
          <p:cNvSpPr>
            <a:spLocks/>
          </p:cNvSpPr>
          <p:nvPr/>
        </p:nvSpPr>
        <p:spPr>
          <a:xfrm>
            <a:off x="9980612" y="2622707"/>
            <a:ext cx="1703388" cy="2436972"/>
          </a:xfrm>
          <a:prstGeom prst="roundRect">
            <a:avLst>
              <a:gd name="adj" fmla="val 2451"/>
            </a:avLst>
          </a:prstGeom>
          <a:solidFill>
            <a:schemeClr val="bg2"/>
          </a:solidFill>
          <a:ln>
            <a:noFill/>
          </a:ln>
        </p:spPr>
        <p:txBody>
          <a:bodyPr spcFirstLastPara="1" wrap="square" lIns="108000" tIns="72000" rIns="108000" bIns="72000" anchor="t" anchorCtr="0">
            <a:noAutofit/>
          </a:bodyPr>
          <a:lstStyle/>
          <a:p>
            <a:pPr lvl="0">
              <a:buClr>
                <a:schemeClr val="dk2"/>
              </a:buClr>
              <a:buSzPts val="1400"/>
            </a:pPr>
            <a:endParaRPr lang="en-US" b="1" dirty="0">
              <a:solidFill>
                <a:schemeClr val="tx2"/>
              </a:solidFill>
              <a:latin typeface="+mn-lt"/>
            </a:endParaRPr>
          </a:p>
          <a:p>
            <a:pPr lvl="0">
              <a:buClr>
                <a:schemeClr val="dk2"/>
              </a:buClr>
              <a:buSzPts val="1400"/>
            </a:pPr>
            <a:endParaRPr lang="en-US" b="1" dirty="0">
              <a:solidFill>
                <a:schemeClr val="tx2"/>
              </a:solidFill>
              <a:latin typeface="+mn-lt"/>
            </a:endParaRPr>
          </a:p>
          <a:p>
            <a:pPr lvl="0">
              <a:buClr>
                <a:schemeClr val="dk2"/>
              </a:buClr>
              <a:buSzPts val="1400"/>
            </a:pPr>
            <a:endParaRPr lang="en-US" b="1" dirty="0">
              <a:solidFill>
                <a:schemeClr val="tx2"/>
              </a:solidFill>
              <a:latin typeface="+mn-lt"/>
            </a:endParaRPr>
          </a:p>
          <a:p>
            <a:pPr lvl="0">
              <a:buClr>
                <a:schemeClr val="dk2"/>
              </a:buClr>
              <a:buSzPts val="1400"/>
            </a:pPr>
            <a:endParaRPr lang="en-US" b="1" dirty="0">
              <a:solidFill>
                <a:schemeClr val="tx2"/>
              </a:solidFill>
              <a:latin typeface="+mn-lt"/>
            </a:endParaRPr>
          </a:p>
          <a:p>
            <a:pPr lvl="0">
              <a:buClr>
                <a:schemeClr val="dk2"/>
              </a:buClr>
              <a:buSzPts val="1400"/>
            </a:pPr>
            <a:r>
              <a:rPr lang="en-US" b="1" dirty="0">
                <a:solidFill>
                  <a:schemeClr val="tx2"/>
                </a:solidFill>
                <a:latin typeface="+mn-lt"/>
              </a:rPr>
              <a:t>Flexible subscriptions</a:t>
            </a:r>
            <a:br>
              <a:rPr lang="en-US" sz="1400" b="0" i="0" u="none" strike="noStrike" cap="none" dirty="0">
                <a:solidFill>
                  <a:schemeClr val="tx2"/>
                </a:solidFill>
                <a:latin typeface="+mn-lt"/>
                <a:ea typeface="Arial"/>
                <a:cs typeface="Arial"/>
                <a:sym typeface="Arial"/>
              </a:rPr>
            </a:br>
            <a:r>
              <a:rPr lang="en-US" sz="1200" dirty="0">
                <a:solidFill>
                  <a:schemeClr val="tx2"/>
                </a:solidFill>
                <a:latin typeface="+mn-lt"/>
              </a:rPr>
              <a:t>Pay-as-you-go subscription model, with zero licensing fees</a:t>
            </a:r>
          </a:p>
          <a:p>
            <a:pPr lvl="0">
              <a:buClr>
                <a:schemeClr val="dk2"/>
              </a:buClr>
              <a:buSzPts val="1400"/>
            </a:pPr>
            <a:endParaRPr lang="en-US" sz="1300" dirty="0">
              <a:solidFill>
                <a:schemeClr val="tx2"/>
              </a:solidFill>
              <a:latin typeface="+mn-lt"/>
            </a:endParaRPr>
          </a:p>
          <a:p>
            <a:pPr lvl="0">
              <a:buClr>
                <a:schemeClr val="dk2"/>
              </a:buClr>
              <a:buSzPts val="1400"/>
            </a:pPr>
            <a:endParaRPr lang="en-US" sz="1300" b="0" i="0" u="none" strike="noStrike" cap="none" dirty="0">
              <a:solidFill>
                <a:schemeClr val="tx2"/>
              </a:solidFill>
              <a:latin typeface="+mn-lt"/>
              <a:ea typeface="Arial"/>
              <a:cs typeface="Arial"/>
              <a:sym typeface="Arial"/>
            </a:endParaRPr>
          </a:p>
        </p:txBody>
      </p:sp>
      <p:sp>
        <p:nvSpPr>
          <p:cNvPr id="14" name="TextBox 13">
            <a:extLst>
              <a:ext uri="{FF2B5EF4-FFF2-40B4-BE49-F238E27FC236}">
                <a16:creationId xmlns:a16="http://schemas.microsoft.com/office/drawing/2014/main" id="{ACFEFC56-E5B4-813A-1659-A710E73BD720}"/>
              </a:ext>
            </a:extLst>
          </p:cNvPr>
          <p:cNvSpPr txBox="1"/>
          <p:nvPr/>
        </p:nvSpPr>
        <p:spPr>
          <a:xfrm>
            <a:off x="508000" y="2194560"/>
            <a:ext cx="11176000" cy="276999"/>
          </a:xfrm>
          <a:prstGeom prst="rect">
            <a:avLst/>
          </a:prstGeom>
          <a:noFill/>
        </p:spPr>
        <p:txBody>
          <a:bodyPr wrap="square" lIns="0" tIns="0" rIns="0" bIns="0" rtlCol="0">
            <a:spAutoFit/>
          </a:bodyPr>
          <a:lstStyle/>
          <a:p>
            <a:pPr algn="ctr">
              <a:spcAft>
                <a:spcPts val="900"/>
              </a:spcAft>
              <a:buClr>
                <a:srgbClr val="FF4A6A"/>
              </a:buClr>
            </a:pPr>
            <a:r>
              <a:rPr lang="en-US" sz="1800" b="1" kern="1200" dirty="0">
                <a:solidFill>
                  <a:srgbClr val="3C5869"/>
                </a:solidFill>
                <a:ea typeface="+mn-ea"/>
                <a:cs typeface="+mn-cs"/>
              </a:rPr>
              <a:t>The benefits of Commvault’s SaaS line, Metallic backup for Microsoft365</a:t>
            </a:r>
          </a:p>
        </p:txBody>
      </p:sp>
      <p:pic>
        <p:nvPicPr>
          <p:cNvPr id="15" name="Picture 14">
            <a:extLst>
              <a:ext uri="{FF2B5EF4-FFF2-40B4-BE49-F238E27FC236}">
                <a16:creationId xmlns:a16="http://schemas.microsoft.com/office/drawing/2014/main" id="{747D385F-6D55-44DF-D15F-23C12EB78C10}"/>
              </a:ext>
            </a:extLst>
          </p:cNvPr>
          <p:cNvPicPr>
            <a:picLocks noChangeAspect="1"/>
          </p:cNvPicPr>
          <p:nvPr/>
        </p:nvPicPr>
        <p:blipFill>
          <a:blip r:embed="rId3"/>
          <a:stretch>
            <a:fillRect/>
          </a:stretch>
        </p:blipFill>
        <p:spPr>
          <a:xfrm>
            <a:off x="2550160" y="2837178"/>
            <a:ext cx="406400" cy="609600"/>
          </a:xfrm>
          <a:prstGeom prst="rect">
            <a:avLst/>
          </a:prstGeom>
        </p:spPr>
      </p:pic>
      <p:pic>
        <p:nvPicPr>
          <p:cNvPr id="16" name="Picture 15">
            <a:extLst>
              <a:ext uri="{FF2B5EF4-FFF2-40B4-BE49-F238E27FC236}">
                <a16:creationId xmlns:a16="http://schemas.microsoft.com/office/drawing/2014/main" id="{C16A64E8-B2D0-1361-F63E-81508A20DBB5}"/>
              </a:ext>
            </a:extLst>
          </p:cNvPr>
          <p:cNvPicPr>
            <a:picLocks noChangeAspect="1"/>
          </p:cNvPicPr>
          <p:nvPr/>
        </p:nvPicPr>
        <p:blipFill>
          <a:blip r:embed="rId4"/>
          <a:stretch>
            <a:fillRect/>
          </a:stretch>
        </p:blipFill>
        <p:spPr>
          <a:xfrm>
            <a:off x="10151377" y="2843528"/>
            <a:ext cx="533400" cy="596900"/>
          </a:xfrm>
          <a:prstGeom prst="rect">
            <a:avLst/>
          </a:prstGeom>
        </p:spPr>
      </p:pic>
      <p:pic>
        <p:nvPicPr>
          <p:cNvPr id="17" name="Picture 16">
            <a:extLst>
              <a:ext uri="{FF2B5EF4-FFF2-40B4-BE49-F238E27FC236}">
                <a16:creationId xmlns:a16="http://schemas.microsoft.com/office/drawing/2014/main" id="{4489B358-7C06-B72A-9B08-B0AD3A648C13}"/>
              </a:ext>
            </a:extLst>
          </p:cNvPr>
          <p:cNvPicPr>
            <a:picLocks noChangeAspect="1"/>
          </p:cNvPicPr>
          <p:nvPr/>
        </p:nvPicPr>
        <p:blipFill>
          <a:blip r:embed="rId5"/>
          <a:stretch>
            <a:fillRect/>
          </a:stretch>
        </p:blipFill>
        <p:spPr>
          <a:xfrm>
            <a:off x="8270875" y="2830828"/>
            <a:ext cx="622300" cy="622300"/>
          </a:xfrm>
          <a:prstGeom prst="rect">
            <a:avLst/>
          </a:prstGeom>
        </p:spPr>
      </p:pic>
      <p:pic>
        <p:nvPicPr>
          <p:cNvPr id="18" name="Picture 17">
            <a:extLst>
              <a:ext uri="{FF2B5EF4-FFF2-40B4-BE49-F238E27FC236}">
                <a16:creationId xmlns:a16="http://schemas.microsoft.com/office/drawing/2014/main" id="{E93B5721-4AC1-B9E6-E7EE-E0CD616700B8}"/>
              </a:ext>
            </a:extLst>
          </p:cNvPr>
          <p:cNvPicPr>
            <a:picLocks noChangeAspect="1"/>
          </p:cNvPicPr>
          <p:nvPr/>
        </p:nvPicPr>
        <p:blipFill>
          <a:blip r:embed="rId6"/>
          <a:stretch>
            <a:fillRect/>
          </a:stretch>
        </p:blipFill>
        <p:spPr>
          <a:xfrm>
            <a:off x="663892" y="2887978"/>
            <a:ext cx="609600" cy="508000"/>
          </a:xfrm>
          <a:prstGeom prst="rect">
            <a:avLst/>
          </a:prstGeom>
        </p:spPr>
      </p:pic>
      <p:pic>
        <p:nvPicPr>
          <p:cNvPr id="19" name="Picture 18">
            <a:extLst>
              <a:ext uri="{FF2B5EF4-FFF2-40B4-BE49-F238E27FC236}">
                <a16:creationId xmlns:a16="http://schemas.microsoft.com/office/drawing/2014/main" id="{920B1A73-AA28-F69C-B0A6-E54AFC3B3641}"/>
              </a:ext>
            </a:extLst>
          </p:cNvPr>
          <p:cNvPicPr>
            <a:picLocks noChangeAspect="1"/>
          </p:cNvPicPr>
          <p:nvPr/>
        </p:nvPicPr>
        <p:blipFill>
          <a:blip r:embed="rId7"/>
          <a:stretch>
            <a:fillRect/>
          </a:stretch>
        </p:blipFill>
        <p:spPr>
          <a:xfrm>
            <a:off x="6362698" y="2837178"/>
            <a:ext cx="584200" cy="609600"/>
          </a:xfrm>
          <a:prstGeom prst="rect">
            <a:avLst/>
          </a:prstGeom>
        </p:spPr>
      </p:pic>
      <p:pic>
        <p:nvPicPr>
          <p:cNvPr id="20" name="Picture 19">
            <a:extLst>
              <a:ext uri="{FF2B5EF4-FFF2-40B4-BE49-F238E27FC236}">
                <a16:creationId xmlns:a16="http://schemas.microsoft.com/office/drawing/2014/main" id="{48A87329-B40C-889B-D87A-69AF3BFEF499}"/>
              </a:ext>
            </a:extLst>
          </p:cNvPr>
          <p:cNvPicPr>
            <a:picLocks noChangeAspect="1"/>
          </p:cNvPicPr>
          <p:nvPr/>
        </p:nvPicPr>
        <p:blipFill>
          <a:blip r:embed="rId8"/>
          <a:stretch>
            <a:fillRect/>
          </a:stretch>
        </p:blipFill>
        <p:spPr>
          <a:xfrm>
            <a:off x="4473413" y="2881628"/>
            <a:ext cx="520700" cy="520700"/>
          </a:xfrm>
          <a:prstGeom prst="rect">
            <a:avLst/>
          </a:prstGeom>
        </p:spPr>
      </p:pic>
      <p:cxnSp>
        <p:nvCxnSpPr>
          <p:cNvPr id="21" name="Straight Connector 20">
            <a:extLst>
              <a:ext uri="{FF2B5EF4-FFF2-40B4-BE49-F238E27FC236}">
                <a16:creationId xmlns:a16="http://schemas.microsoft.com/office/drawing/2014/main" id="{73335ABE-4C7D-CBBF-4954-CDEE775181D7}"/>
              </a:ext>
            </a:extLst>
          </p:cNvPr>
          <p:cNvCxnSpPr>
            <a:cxnSpLocks/>
          </p:cNvCxnSpPr>
          <p:nvPr/>
        </p:nvCxnSpPr>
        <p:spPr>
          <a:xfrm>
            <a:off x="2027723" y="6392899"/>
            <a:ext cx="0" cy="23093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2" name="Picture 21" descr="Background pattern&#10;&#10;Description automatically generated">
            <a:extLst>
              <a:ext uri="{FF2B5EF4-FFF2-40B4-BE49-F238E27FC236}">
                <a16:creationId xmlns:a16="http://schemas.microsoft.com/office/drawing/2014/main" id="{722A39EE-84CF-B9E3-F116-57F0B8EBB1D9}"/>
              </a:ext>
            </a:extLst>
          </p:cNvPr>
          <p:cNvPicPr>
            <a:picLocks noChangeAspect="1"/>
          </p:cNvPicPr>
          <p:nvPr/>
        </p:nvPicPr>
        <p:blipFill>
          <a:blip r:embed="rId9"/>
          <a:stretch>
            <a:fillRect/>
          </a:stretch>
        </p:blipFill>
        <p:spPr>
          <a:xfrm>
            <a:off x="2162998" y="6434973"/>
            <a:ext cx="1122453" cy="197552"/>
          </a:xfrm>
          <a:prstGeom prst="rect">
            <a:avLst/>
          </a:prstGeom>
        </p:spPr>
      </p:pic>
    </p:spTree>
    <p:extLst>
      <p:ext uri="{BB962C8B-B14F-4D97-AF65-F5344CB8AC3E}">
        <p14:creationId xmlns:p14="http://schemas.microsoft.com/office/powerpoint/2010/main" val="2909231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CCA0B88-50B8-49EE-8093-F5674E87ABDC}"/>
              </a:ext>
            </a:extLst>
          </p:cNvPr>
          <p:cNvSpPr>
            <a:spLocks noGrp="1"/>
          </p:cNvSpPr>
          <p:nvPr>
            <p:ph type="body" sz="quarter" idx="14"/>
          </p:nvPr>
        </p:nvSpPr>
        <p:spPr>
          <a:xfrm>
            <a:off x="507999" y="1857600"/>
            <a:ext cx="4097867" cy="1915888"/>
          </a:xfrm>
        </p:spPr>
        <p:txBody>
          <a:bodyPr vert="horz" wrap="square" lIns="0" tIns="0" rIns="0" bIns="0" rtlCol="0" anchor="t">
            <a:noAutofit/>
          </a:bodyPr>
          <a:lstStyle/>
          <a:p>
            <a:r>
              <a:rPr lang="en-US" dirty="0"/>
              <a:t>Try Our Microsoft365 TCO Calculator</a:t>
            </a:r>
          </a:p>
          <a:p>
            <a:endParaRPr lang="en-US" dirty="0"/>
          </a:p>
        </p:txBody>
      </p:sp>
      <p:sp>
        <p:nvSpPr>
          <p:cNvPr id="28" name="Text Placeholder 27">
            <a:extLst>
              <a:ext uri="{FF2B5EF4-FFF2-40B4-BE49-F238E27FC236}">
                <a16:creationId xmlns:a16="http://schemas.microsoft.com/office/drawing/2014/main" id="{AA0D952F-8767-484C-9CB1-D89325B1A184}"/>
              </a:ext>
            </a:extLst>
          </p:cNvPr>
          <p:cNvSpPr>
            <a:spLocks noGrp="1"/>
          </p:cNvSpPr>
          <p:nvPr>
            <p:ph type="body" sz="quarter" idx="16"/>
          </p:nvPr>
        </p:nvSpPr>
        <p:spPr>
          <a:xfrm>
            <a:off x="508000" y="4120445"/>
            <a:ext cx="3939821" cy="1561218"/>
          </a:xfrm>
        </p:spPr>
        <p:txBody>
          <a:bodyPr/>
          <a:lstStyle/>
          <a:p>
            <a:r>
              <a:rPr lang="en-US" dirty="0"/>
              <a:t>See how Commvault’s SaaS line Metallic saves vs traditional self-managed solutions</a:t>
            </a:r>
          </a:p>
          <a:p>
            <a:pPr marL="285750" indent="-285750">
              <a:buFont typeface="Arial" panose="020B0604020202020204" pitchFamily="34" charset="0"/>
              <a:buChar char="•"/>
            </a:pPr>
            <a:r>
              <a:rPr lang="en-US" dirty="0"/>
              <a:t>See your personalized savings</a:t>
            </a:r>
          </a:p>
          <a:p>
            <a:pPr marL="285750" indent="-285750">
              <a:buFont typeface="Arial" panose="020B0604020202020204" pitchFamily="34" charset="0"/>
              <a:buChar char="•"/>
            </a:pPr>
            <a:r>
              <a:rPr lang="en-US" dirty="0"/>
              <a:t>Access detailed cost projections</a:t>
            </a:r>
          </a:p>
          <a:p>
            <a:pPr marL="285750" indent="-285750">
              <a:buFont typeface="Arial" panose="020B0604020202020204" pitchFamily="34" charset="0"/>
              <a:buChar char="•"/>
            </a:pPr>
            <a:r>
              <a:rPr lang="en-US" dirty="0"/>
              <a:t>Share your results</a:t>
            </a:r>
          </a:p>
        </p:txBody>
      </p:sp>
      <p:sp>
        <p:nvSpPr>
          <p:cNvPr id="4" name="Footer Placeholder 3">
            <a:extLst>
              <a:ext uri="{FF2B5EF4-FFF2-40B4-BE49-F238E27FC236}">
                <a16:creationId xmlns:a16="http://schemas.microsoft.com/office/drawing/2014/main" id="{6990D969-FDEA-4BE3-8E13-1727D36ACE01}"/>
              </a:ext>
            </a:extLst>
          </p:cNvPr>
          <p:cNvSpPr>
            <a:spLocks noGrp="1"/>
          </p:cNvSpPr>
          <p:nvPr>
            <p:ph type="ftr" sz="quarter" idx="18"/>
          </p:nvPr>
        </p:nvSpPr>
        <p:spPr/>
        <p:txBody>
          <a:bodyPr/>
          <a:lstStyle/>
          <a:p>
            <a:r>
              <a:rPr lang="en-US"/>
              <a:t>Copyright © 2022 Commvault  |  All Rights Reserved</a:t>
            </a:r>
          </a:p>
        </p:txBody>
      </p:sp>
      <p:sp>
        <p:nvSpPr>
          <p:cNvPr id="3" name="Slide Number Placeholder 2">
            <a:extLst>
              <a:ext uri="{FF2B5EF4-FFF2-40B4-BE49-F238E27FC236}">
                <a16:creationId xmlns:a16="http://schemas.microsoft.com/office/drawing/2014/main" id="{4E21A87B-EFA2-453B-BF7D-3DFE3410DCA2}"/>
              </a:ext>
            </a:extLst>
          </p:cNvPr>
          <p:cNvSpPr>
            <a:spLocks noGrp="1"/>
          </p:cNvSpPr>
          <p:nvPr>
            <p:ph type="sldNum" sz="quarter" idx="19"/>
          </p:nvPr>
        </p:nvSpPr>
        <p:spPr/>
        <p:txBody>
          <a:bodyPr/>
          <a:lstStyle/>
          <a:p>
            <a:pPr lvl="0"/>
            <a:fld id="{00000000-1234-1234-1234-123412341234}" type="slidenum">
              <a:rPr lang="en-US" smtClean="0"/>
              <a:pPr lvl="0"/>
              <a:t>9</a:t>
            </a:fld>
            <a:endParaRPr lang="en-US"/>
          </a:p>
        </p:txBody>
      </p:sp>
      <p:sp>
        <p:nvSpPr>
          <p:cNvPr id="22" name="Text Placeholder 21">
            <a:extLst>
              <a:ext uri="{FF2B5EF4-FFF2-40B4-BE49-F238E27FC236}">
                <a16:creationId xmlns:a16="http://schemas.microsoft.com/office/drawing/2014/main" id="{FBEFDF94-F3EA-A546-8171-64E554EE0E06}"/>
              </a:ext>
            </a:extLst>
          </p:cNvPr>
          <p:cNvSpPr>
            <a:spLocks noGrp="1"/>
          </p:cNvSpPr>
          <p:nvPr>
            <p:ph type="body" sz="quarter" idx="45"/>
          </p:nvPr>
        </p:nvSpPr>
        <p:spPr>
          <a:xfrm>
            <a:off x="3657600" y="6417480"/>
            <a:ext cx="5009515" cy="180000"/>
          </a:xfrm>
        </p:spPr>
        <p:txBody>
          <a:bodyPr/>
          <a:lstStyle/>
          <a:p>
            <a:r>
              <a:rPr lang="en-US" dirty="0"/>
              <a:t>https://</a:t>
            </a:r>
            <a:r>
              <a:rPr lang="en-US" dirty="0" err="1"/>
              <a:t>metallic.io</a:t>
            </a:r>
            <a:r>
              <a:rPr lang="en-US" dirty="0"/>
              <a:t>/office365-tco-calculator</a:t>
            </a:r>
          </a:p>
        </p:txBody>
      </p:sp>
      <p:graphicFrame>
        <p:nvGraphicFramePr>
          <p:cNvPr id="8" name="Object 7" hidden="1">
            <a:extLst>
              <a:ext uri="{FF2B5EF4-FFF2-40B4-BE49-F238E27FC236}">
                <a16:creationId xmlns:a16="http://schemas.microsoft.com/office/drawing/2014/main" id="{3FE87553-076A-451E-B7D7-EDC911AE598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8" progId="TCLayout.ActiveDocument.1">
                  <p:embed/>
                </p:oleObj>
              </mc:Choice>
              <mc:Fallback>
                <p:oleObj name="think-cell Slide" r:id="rId5" imgW="347" imgH="348" progId="TCLayout.ActiveDocument.1">
                  <p:embed/>
                  <p:pic>
                    <p:nvPicPr>
                      <p:cNvPr id="8" name="Object 7" hidden="1">
                        <a:extLst>
                          <a:ext uri="{FF2B5EF4-FFF2-40B4-BE49-F238E27FC236}">
                            <a16:creationId xmlns:a16="http://schemas.microsoft.com/office/drawing/2014/main" id="{3FE87553-076A-451E-B7D7-EDC911AE598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7" name="Picture Placeholder 32">
            <a:extLst>
              <a:ext uri="{FF2B5EF4-FFF2-40B4-BE49-F238E27FC236}">
                <a16:creationId xmlns:a16="http://schemas.microsoft.com/office/drawing/2014/main" id="{0840E146-0937-880A-D046-FC0087CE0BCC}"/>
              </a:ext>
            </a:extLst>
          </p:cNvPr>
          <p:cNvPicPr>
            <a:picLocks noGrp="1" noChangeAspect="1"/>
          </p:cNvPicPr>
          <p:nvPr>
            <p:ph type="pic" sz="quarter" idx="24"/>
          </p:nvPr>
        </p:nvPicPr>
        <p:blipFill>
          <a:blip r:embed="rId7"/>
          <a:srcRect l="1418" r="1418"/>
          <a:stretch/>
        </p:blipFill>
        <p:spPr>
          <a:xfrm>
            <a:off x="5232071" y="1171575"/>
            <a:ext cx="6307383" cy="4507992"/>
          </a:xfrm>
        </p:spPr>
      </p:pic>
      <p:cxnSp>
        <p:nvCxnSpPr>
          <p:cNvPr id="9" name="Straight Connector 8">
            <a:extLst>
              <a:ext uri="{FF2B5EF4-FFF2-40B4-BE49-F238E27FC236}">
                <a16:creationId xmlns:a16="http://schemas.microsoft.com/office/drawing/2014/main" id="{BE86CE22-50A3-BE52-15EA-A82E4CB86DAD}"/>
              </a:ext>
            </a:extLst>
          </p:cNvPr>
          <p:cNvCxnSpPr>
            <a:cxnSpLocks/>
          </p:cNvCxnSpPr>
          <p:nvPr/>
        </p:nvCxnSpPr>
        <p:spPr>
          <a:xfrm>
            <a:off x="2027723" y="6392899"/>
            <a:ext cx="0" cy="23093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descr="Background pattern&#10;&#10;Description automatically generated">
            <a:extLst>
              <a:ext uri="{FF2B5EF4-FFF2-40B4-BE49-F238E27FC236}">
                <a16:creationId xmlns:a16="http://schemas.microsoft.com/office/drawing/2014/main" id="{E0FC8BB9-8EEA-EC9E-B5F5-E978CD6026D7}"/>
              </a:ext>
            </a:extLst>
          </p:cNvPr>
          <p:cNvPicPr>
            <a:picLocks noChangeAspect="1"/>
          </p:cNvPicPr>
          <p:nvPr/>
        </p:nvPicPr>
        <p:blipFill>
          <a:blip r:embed="rId8"/>
          <a:stretch>
            <a:fillRect/>
          </a:stretch>
        </p:blipFill>
        <p:spPr>
          <a:xfrm>
            <a:off x="2162998" y="6434973"/>
            <a:ext cx="1122453" cy="197552"/>
          </a:xfrm>
          <a:prstGeom prst="rect">
            <a:avLst/>
          </a:prstGeom>
        </p:spPr>
      </p:pic>
    </p:spTree>
    <p:custDataLst>
      <p:tags r:id="rId1"/>
    </p:custDataLst>
    <p:extLst>
      <p:ext uri="{BB962C8B-B14F-4D97-AF65-F5344CB8AC3E}">
        <p14:creationId xmlns:p14="http://schemas.microsoft.com/office/powerpoint/2010/main" val="18017741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COMMVAULT MASTER" val="6T0sVmjz"/>
  <p:tag name="BRANDIN_WORKSPACE_NAME" val="Commvault"/>
  <p:tag name="BRANDIN_RULES" val="RUN RULES"/>
  <p:tag name="BRANDIN_CONFIG" val="Commvault1.ini"/>
  <p:tag name="THINKCELLUNDODONOTDELETE" val="0"/>
  <p:tag name="ARTICULATE_PROJECT_OPEN" val="0"/>
  <p:tag name="ARTICULATE_SLIDE_COUNT" val="8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ommvault master">
  <a:themeElements>
    <a:clrScheme name="Custom 7">
      <a:dk1>
        <a:srgbClr val="000000"/>
      </a:dk1>
      <a:lt1>
        <a:srgbClr val="FFFFFF"/>
      </a:lt1>
      <a:dk2>
        <a:srgbClr val="3C5869"/>
      </a:dk2>
      <a:lt2>
        <a:srgbClr val="DDEAF3"/>
      </a:lt2>
      <a:accent1>
        <a:srgbClr val="0B2E44"/>
      </a:accent1>
      <a:accent2>
        <a:srgbClr val="FF4A6A"/>
      </a:accent2>
      <a:accent3>
        <a:srgbClr val="AB3147"/>
      </a:accent3>
      <a:accent4>
        <a:srgbClr val="FFBF3C"/>
      </a:accent4>
      <a:accent5>
        <a:srgbClr val="A7CCD8"/>
      </a:accent5>
      <a:accent6>
        <a:srgbClr val="154868"/>
      </a:accent6>
      <a:hlink>
        <a:srgbClr val="FF496A"/>
      </a:hlink>
      <a:folHlink>
        <a:srgbClr val="AB3047"/>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91440" tIns="0" rIns="91440" bIns="0"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Aft>
            <a:spcPts val="900"/>
          </a:spcAft>
          <a:buClr>
            <a:srgbClr val="FF4A6A"/>
          </a:buClr>
          <a:defRPr sz="1600" kern="1200" dirty="0">
            <a:solidFill>
              <a:srgbClr val="3C5869"/>
            </a:solidFill>
            <a:ea typeface="+mn-ea"/>
            <a:cs typeface="+mn-cs"/>
          </a:defRPr>
        </a:defPPr>
      </a:lstStyle>
    </a:txDef>
  </a:objectDefaults>
  <a:extraClrSchemeLst/>
  <a:extLst>
    <a:ext uri="{05A4C25C-085E-4340-85A3-A5531E510DB2}">
      <thm15:themeFamily xmlns:thm15="http://schemas.microsoft.com/office/thememl/2012/main" name="INTERNAL Template and Toolkit 11 CS" id="{2EF39011-A5B7-DD44-B18C-4AD695B34597}" vid="{18770080-28B9-3848-9F3A-30B286599065}"/>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214a7bd-4f60-4003-b0f9-8385319d1fe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C78764E6099F144A4F346E1A7838248" ma:contentTypeVersion="18" ma:contentTypeDescription="Create a new document." ma:contentTypeScope="" ma:versionID="6d1065515f759007f1dfa173ce0e8f1a">
  <xsd:schema xmlns:xsd="http://www.w3.org/2001/XMLSchema" xmlns:xs="http://www.w3.org/2001/XMLSchema" xmlns:p="http://schemas.microsoft.com/office/2006/metadata/properties" xmlns:ns2="4214a7bd-4f60-4003-b0f9-8385319d1fed" xmlns:ns3="695e77ef-10e0-4eb2-baeb-2d5eac9ddde7" targetNamespace="http://schemas.microsoft.com/office/2006/metadata/properties" ma:root="true" ma:fieldsID="d7638e93607c04105b04c2a4ae9b60f5" ns2:_="" ns3:_="">
    <xsd:import namespace="4214a7bd-4f60-4003-b0f9-8385319d1fed"/>
    <xsd:import namespace="695e77ef-10e0-4eb2-baeb-2d5eac9ddde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MediaServiceLocation"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14a7bd-4f60-4003-b0f9-8385319d1f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04ffd3-9d82-4c6c-a08d-830a777b720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95e77ef-10e0-4eb2-baeb-2d5eac9ddde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BrandIn lastLayout="1"/>
</file>

<file path=customXml/itemProps1.xml><?xml version="1.0" encoding="utf-8"?>
<ds:datastoreItem xmlns:ds="http://schemas.openxmlformats.org/officeDocument/2006/customXml" ds:itemID="{DB251447-0089-420E-840A-457B7DAEE40F}">
  <ds:schemaRefs>
    <ds:schemaRef ds:uri="4214a7bd-4f60-4003-b0f9-8385319d1fed"/>
    <ds:schemaRef ds:uri="695e77ef-10e0-4eb2-baeb-2d5eac9ddde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b7734639-2177-4221-bf9c-f118ccf90f98"/>
    <ds:schemaRef ds:uri="d34f65a6-1556-49b0-b402-5faeb580fc7d"/>
  </ds:schemaRefs>
</ds:datastoreItem>
</file>

<file path=customXml/itemProps2.xml><?xml version="1.0" encoding="utf-8"?>
<ds:datastoreItem xmlns:ds="http://schemas.openxmlformats.org/officeDocument/2006/customXml" ds:itemID="{9CD5B097-BCF9-43D6-B0E4-56876FD020B3}">
  <ds:schemaRefs>
    <ds:schemaRef ds:uri="http://schemas.microsoft.com/sharepoint/v3/contenttype/forms"/>
  </ds:schemaRefs>
</ds:datastoreItem>
</file>

<file path=customXml/itemProps3.xml><?xml version="1.0" encoding="utf-8"?>
<ds:datastoreItem xmlns:ds="http://schemas.openxmlformats.org/officeDocument/2006/customXml" ds:itemID="{77C923A4-8597-453F-A8A3-11171DBBDD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14a7bd-4f60-4003-b0f9-8385319d1fed"/>
    <ds:schemaRef ds:uri="695e77ef-10e0-4eb2-baeb-2d5eac9ddd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3C9B17B-B17F-4CE2-84DB-14F0632765EA}">
  <ds:schemaRefs/>
</ds:datastoreItem>
</file>

<file path=docProps/app.xml><?xml version="1.0" encoding="utf-8"?>
<Properties xmlns="http://schemas.openxmlformats.org/officeDocument/2006/extended-properties" xmlns:vt="http://schemas.openxmlformats.org/officeDocument/2006/docPropsVTypes">
  <Template>Commvault master</Template>
  <TotalTime>1337</TotalTime>
  <Words>3112</Words>
  <Application>Microsoft Macintosh PowerPoint</Application>
  <PresentationFormat>Widescreen</PresentationFormat>
  <Paragraphs>355</Paragraphs>
  <Slides>20</Slides>
  <Notes>17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9" baseType="lpstr">
      <vt:lpstr>Arial</vt:lpstr>
      <vt:lpstr>Calibri</vt:lpstr>
      <vt:lpstr>DM Sans</vt:lpstr>
      <vt:lpstr>Symbol</vt:lpstr>
      <vt:lpstr>Work Sans</vt:lpstr>
      <vt:lpstr>Work Sans Light</vt:lpstr>
      <vt:lpstr>Work Sans SemiBold</vt:lpstr>
      <vt:lpstr>Commvault master</vt:lpstr>
      <vt:lpstr>think-cell Slide</vt:lpstr>
      <vt:lpstr>Leading the way in the cloud with Intelligent Data Management</vt:lpstr>
      <vt:lpstr>NetApp and Commvault – Better Together </vt:lpstr>
      <vt:lpstr>Ushering the Cloud Era with Intelligent Data Services</vt:lpstr>
      <vt:lpstr>The Data World is Accelerating Digital Transformation</vt:lpstr>
      <vt:lpstr>SaaS Apps are Transforming the Workplace</vt:lpstr>
      <vt:lpstr>Microsoft Recommends Third-party Data Protection</vt:lpstr>
      <vt:lpstr>Disaster Scenarios... </vt:lpstr>
      <vt:lpstr>TCO for Commvault’s SaaS line, Metallic</vt:lpstr>
      <vt:lpstr>PowerPoint Presentation</vt:lpstr>
      <vt:lpstr>Commvault Metallic: Award Winning Technology  </vt:lpstr>
      <vt:lpstr>Metallic Success Stories</vt:lpstr>
      <vt:lpstr>Trust Commvault’s SaaS line, Metallic for Microsoft365 Backup</vt:lpstr>
      <vt:lpstr>KUBERNETES DATA PROTECTION FOR GOVERNMENT AGENCIES </vt:lpstr>
      <vt:lpstr>Protecting Containers and the  Future of Your Data Management</vt:lpstr>
      <vt:lpstr>Kubernetes Backup is Essential</vt:lpstr>
      <vt:lpstr>5 Must Haves for Kubernetes Backup</vt:lpstr>
      <vt:lpstr>Commvault SaaS Line Metallic® Kubernetes Backup</vt:lpstr>
      <vt:lpstr>PowerPoint Presentation</vt:lpstr>
      <vt:lpstr>Metallic® Government Cloud Solutions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Title Here – Three Lines Maximum</dc:title>
  <dc:creator>Inga Talmantiene</dc:creator>
  <cp:lastModifiedBy>Kiran Khanna</cp:lastModifiedBy>
  <cp:revision>60</cp:revision>
  <dcterms:created xsi:type="dcterms:W3CDTF">2022-05-04T23:35:10Z</dcterms:created>
  <dcterms:modified xsi:type="dcterms:W3CDTF">2022-08-25T23:28:53Z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0x0101001C78764E6099F144A4F346E1A7838248</vt:lpwstr>
  </property>
  <property fmtid="{D5CDD505-2E9C-101B-9397-08002B2CF9AE}" pid="3" name="ArticulateGUID">
    <vt:lpwstr>47E035AA-C922-4FDA-BCD5-A26097F8443D</vt:lpwstr>
  </property>
  <property fmtid="{D5CDD505-2E9C-101B-9397-08002B2CF9AE}" pid="4" name="ArticulatePath">
    <vt:lpwstr>https://brightcarbon.sharepoint.com/sites/Intranet/Projects/ABCD/Commvault/COMV 5330 Template and Toolkit/Commvault Template v2</vt:lpwstr>
  </property>
  <property fmtid="{D5CDD505-2E9C-101B-9397-08002B2CF9AE}" pid="5" name="MediaServiceImageTags">
    <vt:lpwstr/>
  </property>
</Properties>
</file>